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h6qIXQ486fRNNrfi4vfeVk1ib+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dea5889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dea588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dea58891c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dea58891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e2a0d57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e2a0d57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e2a0d579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e2a0d57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dea58891c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dea58891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dea58891c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dea58891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ea58891c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dea58891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jpg"/><Relationship Id="rId4" Type="http://schemas.openxmlformats.org/officeDocument/2006/relationships/image" Target="../media/image4.png"/><Relationship Id="rId11" Type="http://schemas.openxmlformats.org/officeDocument/2006/relationships/image" Target="../media/image12.png"/><Relationship Id="rId10" Type="http://schemas.openxmlformats.org/officeDocument/2006/relationships/image" Target="../media/image1.png"/><Relationship Id="rId12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45.jpg"/><Relationship Id="rId8" Type="http://schemas.openxmlformats.org/officeDocument/2006/relationships/image" Target="../media/image4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Relationship Id="rId4" Type="http://schemas.openxmlformats.org/officeDocument/2006/relationships/image" Target="../media/image46.jpg"/><Relationship Id="rId5" Type="http://schemas.openxmlformats.org/officeDocument/2006/relationships/image" Target="../media/image43.png"/><Relationship Id="rId6" Type="http://schemas.openxmlformats.org/officeDocument/2006/relationships/image" Target="../media/image39.jp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jp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3.jpg"/><Relationship Id="rId6" Type="http://schemas.openxmlformats.org/officeDocument/2006/relationships/image" Target="../media/image5.jp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11" Type="http://schemas.openxmlformats.org/officeDocument/2006/relationships/image" Target="../media/image17.png"/><Relationship Id="rId10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32.jpg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42.jp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1.jpg"/><Relationship Id="rId7" Type="http://schemas.openxmlformats.org/officeDocument/2006/relationships/image" Target="../media/image1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83" r="-29379" t="-35266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8486185" y="-711307"/>
            <a:ext cx="10118808" cy="12589497"/>
          </a:xfrm>
          <a:custGeom>
            <a:rect b="b" l="l" r="r" t="t"/>
            <a:pathLst>
              <a:path extrusionOk="0" h="12589497" w="10118808">
                <a:moveTo>
                  <a:pt x="0" y="0"/>
                </a:moveTo>
                <a:lnTo>
                  <a:pt x="10118808" y="0"/>
                </a:lnTo>
                <a:lnTo>
                  <a:pt x="10118808" y="12589497"/>
                </a:lnTo>
                <a:lnTo>
                  <a:pt x="0" y="1258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flipH="1">
            <a:off x="9447275" y="-2986752"/>
            <a:ext cx="9045797" cy="9045797"/>
          </a:xfrm>
          <a:custGeom>
            <a:rect b="b" l="l" r="r" t="t"/>
            <a:pathLst>
              <a:path extrusionOk="0" h="9045797" w="9045797">
                <a:moveTo>
                  <a:pt x="9045797" y="0"/>
                </a:moveTo>
                <a:lnTo>
                  <a:pt x="0" y="0"/>
                </a:lnTo>
                <a:lnTo>
                  <a:pt x="0" y="9045797"/>
                </a:lnTo>
                <a:lnTo>
                  <a:pt x="9045797" y="9045797"/>
                </a:lnTo>
                <a:lnTo>
                  <a:pt x="904579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16119103" y="5276991"/>
            <a:ext cx="3086100" cy="3617153"/>
            <a:chOff x="0" y="-47625"/>
            <a:chExt cx="812800" cy="952666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905041"/>
            </a:xfrm>
            <a:custGeom>
              <a:rect b="b" l="l" r="r" t="t"/>
              <a:pathLst>
                <a:path extrusionOk="0" h="9050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77100"/>
                  </a:lnTo>
                  <a:cubicBezTo>
                    <a:pt x="812800" y="811032"/>
                    <a:pt x="799321" y="843574"/>
                    <a:pt x="775327" y="867568"/>
                  </a:cubicBezTo>
                  <a:cubicBezTo>
                    <a:pt x="751333" y="891561"/>
                    <a:pt x="718791" y="905041"/>
                    <a:pt x="684859" y="905041"/>
                  </a:cubicBezTo>
                  <a:lnTo>
                    <a:pt x="127941" y="905041"/>
                  </a:lnTo>
                  <a:cubicBezTo>
                    <a:pt x="94009" y="905041"/>
                    <a:pt x="61467" y="891561"/>
                    <a:pt x="37473" y="867568"/>
                  </a:cubicBezTo>
                  <a:cubicBezTo>
                    <a:pt x="13479" y="843574"/>
                    <a:pt x="0" y="811032"/>
                    <a:pt x="0" y="7771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F9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47625"/>
              <a:ext cx="812800" cy="952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1856974" y="1222452"/>
            <a:ext cx="5552623" cy="4698907"/>
          </a:xfrm>
          <a:custGeom>
            <a:rect b="b" l="l" r="r" t="t"/>
            <a:pathLst>
              <a:path extrusionOk="0" h="4698907" w="5552623">
                <a:moveTo>
                  <a:pt x="0" y="0"/>
                </a:moveTo>
                <a:lnTo>
                  <a:pt x="5552623" y="0"/>
                </a:lnTo>
                <a:lnTo>
                  <a:pt x="5552623" y="4698907"/>
                </a:lnTo>
                <a:lnTo>
                  <a:pt x="0" y="4698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0570054" y="3336228"/>
            <a:ext cx="7092099" cy="6079799"/>
          </a:xfrm>
          <a:custGeom>
            <a:rect b="b" l="l" r="r" t="t"/>
            <a:pathLst>
              <a:path extrusionOk="0" h="5406390" w="6306566">
                <a:moveTo>
                  <a:pt x="6014466" y="5406390"/>
                </a:moveTo>
                <a:cubicBezTo>
                  <a:pt x="6175121" y="5406390"/>
                  <a:pt x="6306566" y="5274945"/>
                  <a:pt x="6306566" y="5114290"/>
                </a:cubicBezTo>
                <a:lnTo>
                  <a:pt x="6306566" y="264922"/>
                </a:lnTo>
                <a:cubicBezTo>
                  <a:pt x="6306566" y="104267"/>
                  <a:pt x="6177915" y="0"/>
                  <a:pt x="6020816" y="33147"/>
                </a:cubicBezTo>
                <a:lnTo>
                  <a:pt x="242316" y="1251966"/>
                </a:lnTo>
                <a:cubicBezTo>
                  <a:pt x="85090" y="1285113"/>
                  <a:pt x="0" y="1436243"/>
                  <a:pt x="53213" y="1587881"/>
                </a:cubicBezTo>
                <a:lnTo>
                  <a:pt x="1295781" y="5130673"/>
                </a:lnTo>
                <a:cubicBezTo>
                  <a:pt x="1348994" y="5282311"/>
                  <a:pt x="1523873" y="5406263"/>
                  <a:pt x="1684528" y="5406263"/>
                </a:cubicBezTo>
                <a:lnTo>
                  <a:pt x="6014466" y="540639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4353" r="-14351" t="0"/>
            </a:stretch>
          </a:blipFill>
          <a:ln cap="sq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1769935"/>
            <a:ext cx="87504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Agri</a:t>
            </a:r>
            <a:r>
              <a:rPr b="1" lang="en-US" sz="9000">
                <a:solidFill>
                  <a:srgbClr val="1F9139"/>
                </a:solidFill>
              </a:rPr>
              <a:t> Marketplace and </a:t>
            </a:r>
            <a:endParaRPr b="1" sz="9000">
              <a:solidFill>
                <a:srgbClr val="1F9139"/>
              </a:solidFill>
            </a:endParaRPr>
          </a:p>
          <a:p>
            <a:pPr indent="0" lvl="0" marL="0" marR="0" rtl="0" algn="l">
              <a:lnSpc>
                <a:spcPct val="10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1F9139"/>
                </a:solidFill>
              </a:rPr>
              <a:t>Community</a:t>
            </a:r>
            <a:endParaRPr sz="9000"/>
          </a:p>
        </p:txBody>
      </p:sp>
      <p:sp>
        <p:nvSpPr>
          <p:cNvPr id="93" name="Google Shape;93;p1"/>
          <p:cNvSpPr/>
          <p:nvPr/>
        </p:nvSpPr>
        <p:spPr>
          <a:xfrm>
            <a:off x="10022392" y="2024617"/>
            <a:ext cx="5854192" cy="58541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36863" r="-13133" t="0"/>
            </a:stretch>
          </a:blipFill>
          <a:ln cap="sq" cmpd="sng" w="1714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"/>
          <p:cNvGrpSpPr/>
          <p:nvPr/>
        </p:nvGrpSpPr>
        <p:grpSpPr>
          <a:xfrm>
            <a:off x="9666238" y="4545117"/>
            <a:ext cx="1376233" cy="1376233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" name="Google Shape;97;p1"/>
          <p:cNvCxnSpPr/>
          <p:nvPr/>
        </p:nvCxnSpPr>
        <p:spPr>
          <a:xfrm>
            <a:off x="1066788" y="8803340"/>
            <a:ext cx="7419397" cy="0"/>
          </a:xfrm>
          <a:prstGeom prst="straightConnector1">
            <a:avLst/>
          </a:prstGeom>
          <a:noFill/>
          <a:ln cap="flat" cmpd="sng" w="38100">
            <a:solidFill>
              <a:srgbClr val="7DC34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p1"/>
          <p:cNvGrpSpPr/>
          <p:nvPr/>
        </p:nvGrpSpPr>
        <p:grpSpPr>
          <a:xfrm>
            <a:off x="995726" y="8502518"/>
            <a:ext cx="942084" cy="942084"/>
            <a:chOff x="0" y="0"/>
            <a:chExt cx="812800" cy="812800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4613734" y="8502518"/>
            <a:ext cx="942084" cy="942084"/>
            <a:chOff x="0" y="0"/>
            <a:chExt cx="812800" cy="812800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"/>
          <p:cNvSpPr/>
          <p:nvPr/>
        </p:nvSpPr>
        <p:spPr>
          <a:xfrm>
            <a:off x="4848056" y="8736840"/>
            <a:ext cx="473440" cy="473440"/>
          </a:xfrm>
          <a:custGeom>
            <a:rect b="b" l="l" r="r" t="t"/>
            <a:pathLst>
              <a:path extrusionOk="0" h="473440" w="473440">
                <a:moveTo>
                  <a:pt x="0" y="0"/>
                </a:moveTo>
                <a:lnTo>
                  <a:pt x="473440" y="0"/>
                </a:lnTo>
                <a:lnTo>
                  <a:pt x="473440" y="473440"/>
                </a:lnTo>
                <a:lnTo>
                  <a:pt x="0" y="473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"/>
          <p:cNvSpPr/>
          <p:nvPr/>
        </p:nvSpPr>
        <p:spPr>
          <a:xfrm>
            <a:off x="10022400" y="5011675"/>
            <a:ext cx="663895" cy="695178"/>
          </a:xfrm>
          <a:custGeom>
            <a:rect b="b" l="l" r="r" t="t"/>
            <a:pathLst>
              <a:path extrusionOk="0" h="695178" w="663895">
                <a:moveTo>
                  <a:pt x="0" y="0"/>
                </a:moveTo>
                <a:lnTo>
                  <a:pt x="663895" y="0"/>
                </a:lnTo>
                <a:lnTo>
                  <a:pt x="663895" y="695178"/>
                </a:lnTo>
                <a:lnTo>
                  <a:pt x="0" y="695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"/>
          <p:cNvSpPr/>
          <p:nvPr/>
        </p:nvSpPr>
        <p:spPr>
          <a:xfrm>
            <a:off x="16680701" y="2024620"/>
            <a:ext cx="512537" cy="536688"/>
          </a:xfrm>
          <a:custGeom>
            <a:rect b="b" l="l" r="r" t="t"/>
            <a:pathLst>
              <a:path extrusionOk="0" h="536688" w="512537">
                <a:moveTo>
                  <a:pt x="0" y="0"/>
                </a:moveTo>
                <a:lnTo>
                  <a:pt x="512537" y="0"/>
                </a:lnTo>
                <a:lnTo>
                  <a:pt x="512537" y="536687"/>
                </a:lnTo>
                <a:lnTo>
                  <a:pt x="0" y="536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1"/>
          <p:cNvGrpSpPr/>
          <p:nvPr/>
        </p:nvGrpSpPr>
        <p:grpSpPr>
          <a:xfrm>
            <a:off x="9162237" y="7222692"/>
            <a:ext cx="285038" cy="285038"/>
            <a:chOff x="0" y="0"/>
            <a:chExt cx="812800" cy="812800"/>
          </a:xfrm>
        </p:grpSpPr>
        <p:sp>
          <p:nvSpPr>
            <p:cNvPr id="108" name="Google Shape;10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/>
          <p:nvPr/>
        </p:nvSpPr>
        <p:spPr>
          <a:xfrm>
            <a:off x="1152337" y="635756"/>
            <a:ext cx="1101449" cy="1043595"/>
          </a:xfrm>
          <a:custGeom>
            <a:rect b="b" l="l" r="r" t="t"/>
            <a:pathLst>
              <a:path extrusionOk="0" h="1043595" w="1101449">
                <a:moveTo>
                  <a:pt x="0" y="0"/>
                </a:moveTo>
                <a:lnTo>
                  <a:pt x="1101449" y="0"/>
                </a:lnTo>
                <a:lnTo>
                  <a:pt x="1101449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"/>
          <p:cNvSpPr txBox="1"/>
          <p:nvPr/>
        </p:nvSpPr>
        <p:spPr>
          <a:xfrm>
            <a:off x="1979522" y="1016677"/>
            <a:ext cx="239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785" r="-30479" t="-35266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1152337" y="635756"/>
            <a:ext cx="1101449" cy="1043595"/>
          </a:xfrm>
          <a:custGeom>
            <a:rect b="b" l="l" r="r" t="t"/>
            <a:pathLst>
              <a:path extrusionOk="0" h="1043595" w="1101449">
                <a:moveTo>
                  <a:pt x="0" y="0"/>
                </a:moveTo>
                <a:lnTo>
                  <a:pt x="1101449" y="0"/>
                </a:lnTo>
                <a:lnTo>
                  <a:pt x="1101449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/>
          <p:nvPr/>
        </p:nvSpPr>
        <p:spPr>
          <a:xfrm rot="10800000">
            <a:off x="15255961" y="-2634376"/>
            <a:ext cx="8810891" cy="7456217"/>
          </a:xfrm>
          <a:custGeom>
            <a:rect b="b" l="l" r="r" t="t"/>
            <a:pathLst>
              <a:path extrusionOk="0" h="7456217" w="8810891">
                <a:moveTo>
                  <a:pt x="8810891" y="7456217"/>
                </a:moveTo>
                <a:lnTo>
                  <a:pt x="0" y="7456217"/>
                </a:lnTo>
                <a:lnTo>
                  <a:pt x="0" y="0"/>
                </a:lnTo>
                <a:lnTo>
                  <a:pt x="8810891" y="0"/>
                </a:lnTo>
                <a:lnTo>
                  <a:pt x="8810891" y="7456217"/>
                </a:lnTo>
                <a:close/>
              </a:path>
            </a:pathLst>
          </a:custGeom>
          <a:blipFill rotWithShape="1">
            <a:blip r:embed="rId5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3" name="Google Shape;33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950" y="2072350"/>
            <a:ext cx="15117901" cy="77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9"/>
          <p:cNvSpPr txBox="1"/>
          <p:nvPr/>
        </p:nvSpPr>
        <p:spPr>
          <a:xfrm>
            <a:off x="2906350" y="635750"/>
            <a:ext cx="943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Strategy and </a:t>
            </a:r>
            <a:r>
              <a:rPr b="1" lang="en-US" sz="60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b="1" sz="60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9"/>
          <p:cNvSpPr txBox="1"/>
          <p:nvPr/>
        </p:nvSpPr>
        <p:spPr>
          <a:xfrm>
            <a:off x="17289250" y="507225"/>
            <a:ext cx="61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789" r="-30468" t="-35268"/>
            </a:stretch>
          </a:blipFill>
          <a:ln>
            <a:noFill/>
          </a:ln>
        </p:spPr>
      </p:sp>
      <p:cxnSp>
        <p:nvCxnSpPr>
          <p:cNvPr id="342" name="Google Shape;342;p10"/>
          <p:cNvCxnSpPr/>
          <p:nvPr/>
        </p:nvCxnSpPr>
        <p:spPr>
          <a:xfrm>
            <a:off x="1028700" y="6276595"/>
            <a:ext cx="9004050" cy="0"/>
          </a:xfrm>
          <a:prstGeom prst="straightConnector1">
            <a:avLst/>
          </a:prstGeom>
          <a:noFill/>
          <a:ln cap="flat" cmpd="sng" w="38100">
            <a:solidFill>
              <a:srgbClr val="1F91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0"/>
          <p:cNvCxnSpPr/>
          <p:nvPr/>
        </p:nvCxnSpPr>
        <p:spPr>
          <a:xfrm>
            <a:off x="5507817" y="6276595"/>
            <a:ext cx="0" cy="2672296"/>
          </a:xfrm>
          <a:prstGeom prst="straightConnector1">
            <a:avLst/>
          </a:prstGeom>
          <a:noFill/>
          <a:ln cap="flat" cmpd="sng" w="38100">
            <a:solidFill>
              <a:srgbClr val="1F913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4" name="Google Shape;344;p10"/>
          <p:cNvGrpSpPr/>
          <p:nvPr/>
        </p:nvGrpSpPr>
        <p:grpSpPr>
          <a:xfrm>
            <a:off x="5104574" y="6695604"/>
            <a:ext cx="806487" cy="806487"/>
            <a:chOff x="0" y="0"/>
            <a:chExt cx="812800" cy="812800"/>
          </a:xfrm>
        </p:grpSpPr>
        <p:sp>
          <p:nvSpPr>
            <p:cNvPr id="345" name="Google Shape;345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762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10"/>
          <p:cNvSpPr/>
          <p:nvPr/>
        </p:nvSpPr>
        <p:spPr>
          <a:xfrm>
            <a:off x="10499475" y="1684219"/>
            <a:ext cx="5817872" cy="581787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9999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13408411" y="-248877"/>
            <a:ext cx="11506231" cy="14315684"/>
          </a:xfrm>
          <a:custGeom>
            <a:rect b="b" l="l" r="r" t="t"/>
            <a:pathLst>
              <a:path extrusionOk="0" h="14315684" w="11506231">
                <a:moveTo>
                  <a:pt x="0" y="0"/>
                </a:moveTo>
                <a:lnTo>
                  <a:pt x="11506231" y="0"/>
                </a:lnTo>
                <a:lnTo>
                  <a:pt x="11506231" y="14315684"/>
                </a:lnTo>
                <a:lnTo>
                  <a:pt x="0" y="1431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9" name="Google Shape;349;p10"/>
          <p:cNvGrpSpPr/>
          <p:nvPr/>
        </p:nvGrpSpPr>
        <p:grpSpPr>
          <a:xfrm>
            <a:off x="5104574" y="7573767"/>
            <a:ext cx="806487" cy="806487"/>
            <a:chOff x="0" y="0"/>
            <a:chExt cx="812800" cy="812800"/>
          </a:xfrm>
        </p:grpSpPr>
        <p:sp>
          <p:nvSpPr>
            <p:cNvPr id="350" name="Google Shape;350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762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10"/>
          <p:cNvGrpSpPr/>
          <p:nvPr/>
        </p:nvGrpSpPr>
        <p:grpSpPr>
          <a:xfrm>
            <a:off x="5104574" y="8451931"/>
            <a:ext cx="806487" cy="806487"/>
            <a:chOff x="0" y="0"/>
            <a:chExt cx="812800" cy="812800"/>
          </a:xfrm>
        </p:grpSpPr>
        <p:sp>
          <p:nvSpPr>
            <p:cNvPr id="353" name="Google Shape;353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762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10"/>
          <p:cNvSpPr/>
          <p:nvPr/>
        </p:nvSpPr>
        <p:spPr>
          <a:xfrm>
            <a:off x="11918889" y="6317604"/>
            <a:ext cx="2979045" cy="297904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73" r="-24973" t="0"/>
            </a:stretch>
          </a:blipFill>
          <a:ln cap="sq" cmpd="sng" w="2095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"/>
          <p:cNvSpPr txBox="1"/>
          <p:nvPr/>
        </p:nvSpPr>
        <p:spPr>
          <a:xfrm>
            <a:off x="1028407" y="3322510"/>
            <a:ext cx="8556595" cy="1537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05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57" name="Google Shape;357;p10"/>
          <p:cNvSpPr/>
          <p:nvPr/>
        </p:nvSpPr>
        <p:spPr>
          <a:xfrm>
            <a:off x="1152337" y="635756"/>
            <a:ext cx="1101449" cy="1043595"/>
          </a:xfrm>
          <a:custGeom>
            <a:rect b="b" l="l" r="r" t="t"/>
            <a:pathLst>
              <a:path extrusionOk="0" h="1043595" w="1101449">
                <a:moveTo>
                  <a:pt x="0" y="0"/>
                </a:moveTo>
                <a:lnTo>
                  <a:pt x="1101449" y="0"/>
                </a:lnTo>
                <a:lnTo>
                  <a:pt x="1101449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0"/>
          <p:cNvSpPr txBox="1"/>
          <p:nvPr/>
        </p:nvSpPr>
        <p:spPr>
          <a:xfrm>
            <a:off x="1028700" y="4945667"/>
            <a:ext cx="758102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C1C3D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15745712" y="3449884"/>
            <a:ext cx="1143271" cy="1143271"/>
            <a:chOff x="0" y="0"/>
            <a:chExt cx="812800" cy="812800"/>
          </a:xfrm>
        </p:grpSpPr>
        <p:sp>
          <p:nvSpPr>
            <p:cNvPr id="360" name="Google Shape;360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10"/>
          <p:cNvSpPr/>
          <p:nvPr/>
        </p:nvSpPr>
        <p:spPr>
          <a:xfrm>
            <a:off x="16041582" y="3732761"/>
            <a:ext cx="551529" cy="577518"/>
          </a:xfrm>
          <a:custGeom>
            <a:rect b="b" l="l" r="r" t="t"/>
            <a:pathLst>
              <a:path extrusionOk="0" h="577518" w="551529">
                <a:moveTo>
                  <a:pt x="0" y="0"/>
                </a:moveTo>
                <a:lnTo>
                  <a:pt x="551530" y="0"/>
                </a:lnTo>
                <a:lnTo>
                  <a:pt x="551530" y="577518"/>
                </a:lnTo>
                <a:lnTo>
                  <a:pt x="0" y="577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3" name="Google Shape;363;p10"/>
          <p:cNvGrpSpPr/>
          <p:nvPr/>
        </p:nvGrpSpPr>
        <p:grpSpPr>
          <a:xfrm>
            <a:off x="10032750" y="2471302"/>
            <a:ext cx="447749" cy="447749"/>
            <a:chOff x="0" y="0"/>
            <a:chExt cx="812800" cy="812800"/>
          </a:xfrm>
        </p:grpSpPr>
        <p:sp>
          <p:nvSpPr>
            <p:cNvPr id="364" name="Google Shape;364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0"/>
          <p:cNvGrpSpPr/>
          <p:nvPr/>
        </p:nvGrpSpPr>
        <p:grpSpPr>
          <a:xfrm>
            <a:off x="15296620" y="7359572"/>
            <a:ext cx="285038" cy="285038"/>
            <a:chOff x="0" y="0"/>
            <a:chExt cx="812800" cy="812800"/>
          </a:xfrm>
        </p:grpSpPr>
        <p:sp>
          <p:nvSpPr>
            <p:cNvPr id="367" name="Google Shape;367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10"/>
          <p:cNvSpPr txBox="1"/>
          <p:nvPr/>
        </p:nvSpPr>
        <p:spPr>
          <a:xfrm>
            <a:off x="17289250" y="507225"/>
            <a:ext cx="998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ea58891c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79" r="-29379" t="-35268"/>
            </a:stretch>
          </a:blipFill>
          <a:ln>
            <a:noFill/>
          </a:ln>
        </p:spPr>
      </p:sp>
      <p:sp>
        <p:nvSpPr>
          <p:cNvPr id="118" name="Google Shape;118;g30dea58891c_0_0"/>
          <p:cNvSpPr/>
          <p:nvPr/>
        </p:nvSpPr>
        <p:spPr>
          <a:xfrm>
            <a:off x="13672544" y="126895"/>
            <a:ext cx="9324265" cy="12011935"/>
          </a:xfrm>
          <a:custGeom>
            <a:rect b="b" l="l" r="r" t="t"/>
            <a:pathLst>
              <a:path extrusionOk="0" h="12011935" w="9324265">
                <a:moveTo>
                  <a:pt x="0" y="0"/>
                </a:moveTo>
                <a:lnTo>
                  <a:pt x="9324265" y="0"/>
                </a:lnTo>
                <a:lnTo>
                  <a:pt x="9324265" y="12011935"/>
                </a:lnTo>
                <a:lnTo>
                  <a:pt x="0" y="12011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g30dea58891c_0_0"/>
          <p:cNvSpPr/>
          <p:nvPr/>
        </p:nvSpPr>
        <p:spPr>
          <a:xfrm>
            <a:off x="11788632" y="1338914"/>
            <a:ext cx="5552623" cy="4698907"/>
          </a:xfrm>
          <a:custGeom>
            <a:rect b="b" l="l" r="r" t="t"/>
            <a:pathLst>
              <a:path extrusionOk="0" h="4698907" w="5552623">
                <a:moveTo>
                  <a:pt x="0" y="0"/>
                </a:moveTo>
                <a:lnTo>
                  <a:pt x="5552623" y="0"/>
                </a:lnTo>
                <a:lnTo>
                  <a:pt x="5552623" y="4698907"/>
                </a:lnTo>
                <a:lnTo>
                  <a:pt x="0" y="4698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g30dea58891c_0_0"/>
          <p:cNvSpPr/>
          <p:nvPr/>
        </p:nvSpPr>
        <p:spPr>
          <a:xfrm>
            <a:off x="10875158" y="2726142"/>
            <a:ext cx="6532880" cy="653288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999" r="-23999" t="0"/>
            </a:stretch>
          </a:blipFill>
          <a:ln cap="sq" cmpd="sng" w="1714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g30dea58891c_0_0"/>
          <p:cNvGrpSpPr/>
          <p:nvPr/>
        </p:nvGrpSpPr>
        <p:grpSpPr>
          <a:xfrm>
            <a:off x="10412438" y="6239121"/>
            <a:ext cx="1376233" cy="1376233"/>
            <a:chOff x="0" y="0"/>
            <a:chExt cx="812800" cy="812800"/>
          </a:xfrm>
        </p:grpSpPr>
        <p:sp>
          <p:nvSpPr>
            <p:cNvPr id="122" name="Google Shape;122;g30dea58891c_0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1047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0dea58891c_0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g30dea58891c_0_0"/>
          <p:cNvSpPr/>
          <p:nvPr/>
        </p:nvSpPr>
        <p:spPr>
          <a:xfrm>
            <a:off x="10768587" y="6579629"/>
            <a:ext cx="663895" cy="695178"/>
          </a:xfrm>
          <a:custGeom>
            <a:rect b="b" l="l" r="r" t="t"/>
            <a:pathLst>
              <a:path extrusionOk="0" h="695178" w="663895">
                <a:moveTo>
                  <a:pt x="0" y="0"/>
                </a:moveTo>
                <a:lnTo>
                  <a:pt x="663895" y="0"/>
                </a:lnTo>
                <a:lnTo>
                  <a:pt x="663895" y="695178"/>
                </a:lnTo>
                <a:lnTo>
                  <a:pt x="0" y="695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g30dea58891c_0_0"/>
          <p:cNvGrpSpPr/>
          <p:nvPr/>
        </p:nvGrpSpPr>
        <p:grpSpPr>
          <a:xfrm>
            <a:off x="15644015" y="2020450"/>
            <a:ext cx="705673" cy="705673"/>
            <a:chOff x="0" y="0"/>
            <a:chExt cx="812800" cy="812800"/>
          </a:xfrm>
        </p:grpSpPr>
        <p:sp>
          <p:nvSpPr>
            <p:cNvPr id="126" name="Google Shape;126;g30dea58891c_0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30dea58891c_0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g30dea58891c_0_0"/>
          <p:cNvSpPr/>
          <p:nvPr/>
        </p:nvSpPr>
        <p:spPr>
          <a:xfrm>
            <a:off x="1152337" y="635756"/>
            <a:ext cx="1101449" cy="1043595"/>
          </a:xfrm>
          <a:custGeom>
            <a:rect b="b" l="l" r="r" t="t"/>
            <a:pathLst>
              <a:path extrusionOk="0" h="1043595" w="1101449">
                <a:moveTo>
                  <a:pt x="0" y="0"/>
                </a:moveTo>
                <a:lnTo>
                  <a:pt x="1101449" y="0"/>
                </a:lnTo>
                <a:lnTo>
                  <a:pt x="1101449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g30dea58891c_0_0"/>
          <p:cNvSpPr txBox="1"/>
          <p:nvPr/>
        </p:nvSpPr>
        <p:spPr>
          <a:xfrm>
            <a:off x="4375568" y="6490973"/>
            <a:ext cx="4483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Importanc of the Agricultural Sector</a:t>
            </a:r>
            <a:endParaRPr/>
          </a:p>
        </p:txBody>
      </p:sp>
      <p:sp>
        <p:nvSpPr>
          <p:cNvPr id="130" name="Google Shape;130;g30dea58891c_0_0"/>
          <p:cNvSpPr txBox="1"/>
          <p:nvPr/>
        </p:nvSpPr>
        <p:spPr>
          <a:xfrm>
            <a:off x="1294450" y="2713650"/>
            <a:ext cx="76689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b="1" sz="45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Md. Kamrul Hasan (1418)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Md. Kibria hossen Roni (1430)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0dea58891c_0_0"/>
          <p:cNvSpPr txBox="1"/>
          <p:nvPr/>
        </p:nvSpPr>
        <p:spPr>
          <a:xfrm>
            <a:off x="3473925" y="6037825"/>
            <a:ext cx="81582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</a:t>
            </a:r>
            <a:r>
              <a:rPr b="1" lang="en-US" sz="4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</a:t>
            </a:r>
            <a:endParaRPr b="1" sz="45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Md. Nurul Ahad Tawhid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Professor,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IIT, DU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0dea58891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30dea58891c_0_0"/>
          <p:cNvSpPr txBox="1"/>
          <p:nvPr/>
        </p:nvSpPr>
        <p:spPr>
          <a:xfrm flipH="1">
            <a:off x="17341250" y="386075"/>
            <a:ext cx="66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ea58891c_0_86"/>
          <p:cNvSpPr/>
          <p:nvPr/>
        </p:nvSpPr>
        <p:spPr>
          <a:xfrm flipH="1" rot="-6473513">
            <a:off x="5996459" y="6290945"/>
            <a:ext cx="10840084" cy="6626002"/>
          </a:xfrm>
          <a:custGeom>
            <a:rect b="b" l="l" r="r" t="t"/>
            <a:pathLst>
              <a:path extrusionOk="0" h="6620005" w="10830274">
                <a:moveTo>
                  <a:pt x="0" y="6620005"/>
                </a:moveTo>
                <a:lnTo>
                  <a:pt x="10830274" y="6620005"/>
                </a:lnTo>
                <a:lnTo>
                  <a:pt x="10830274" y="0"/>
                </a:lnTo>
                <a:lnTo>
                  <a:pt x="0" y="0"/>
                </a:lnTo>
                <a:lnTo>
                  <a:pt x="0" y="6620005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g30dea58891c_0_86"/>
          <p:cNvSpPr/>
          <p:nvPr/>
        </p:nvSpPr>
        <p:spPr>
          <a:xfrm rot="-6090363">
            <a:off x="11554742" y="6761028"/>
            <a:ext cx="2132353" cy="2796529"/>
          </a:xfrm>
          <a:custGeom>
            <a:rect b="b" l="l" r="r" t="t"/>
            <a:pathLst>
              <a:path extrusionOk="0" h="2789139" w="2126718">
                <a:moveTo>
                  <a:pt x="0" y="0"/>
                </a:moveTo>
                <a:lnTo>
                  <a:pt x="2126718" y="0"/>
                </a:lnTo>
                <a:lnTo>
                  <a:pt x="2126718" y="2789139"/>
                </a:lnTo>
                <a:lnTo>
                  <a:pt x="0" y="2789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g30dea58891c_0_86"/>
          <p:cNvSpPr/>
          <p:nvPr/>
        </p:nvSpPr>
        <p:spPr>
          <a:xfrm>
            <a:off x="11741960" y="2676005"/>
            <a:ext cx="5332733" cy="4932172"/>
          </a:xfrm>
          <a:custGeom>
            <a:rect b="b" l="l" r="r" t="t"/>
            <a:pathLst>
              <a:path extrusionOk="0" h="3708400" w="4009574">
                <a:moveTo>
                  <a:pt x="2359641" y="0"/>
                </a:moveTo>
                <a:lnTo>
                  <a:pt x="1649934" y="0"/>
                </a:lnTo>
                <a:cubicBezTo>
                  <a:pt x="1207019" y="0"/>
                  <a:pt x="797747" y="236284"/>
                  <a:pt x="576277" y="619851"/>
                </a:cubicBezTo>
                <a:lnTo>
                  <a:pt x="221467" y="1234349"/>
                </a:lnTo>
                <a:cubicBezTo>
                  <a:pt x="0" y="1617910"/>
                  <a:pt x="0" y="2090490"/>
                  <a:pt x="221467" y="2474051"/>
                </a:cubicBezTo>
                <a:lnTo>
                  <a:pt x="576277" y="3088549"/>
                </a:lnTo>
                <a:cubicBezTo>
                  <a:pt x="797747" y="3472116"/>
                  <a:pt x="1207019" y="3708400"/>
                  <a:pt x="1649934" y="3708400"/>
                </a:cubicBezTo>
                <a:lnTo>
                  <a:pt x="2359641" y="3708400"/>
                </a:lnTo>
                <a:cubicBezTo>
                  <a:pt x="2802555" y="3708400"/>
                  <a:pt x="3211827" y="3472116"/>
                  <a:pt x="3433297" y="3088549"/>
                </a:cubicBezTo>
                <a:lnTo>
                  <a:pt x="3788107" y="2474051"/>
                </a:lnTo>
                <a:cubicBezTo>
                  <a:pt x="4009574" y="2090490"/>
                  <a:pt x="4009574" y="1617910"/>
                  <a:pt x="3788107" y="1234349"/>
                </a:cubicBezTo>
                <a:lnTo>
                  <a:pt x="3433297" y="619851"/>
                </a:lnTo>
                <a:cubicBezTo>
                  <a:pt x="3211827" y="236284"/>
                  <a:pt x="2802554" y="0"/>
                  <a:pt x="235964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308" r="-21308" t="0"/>
            </a:stretch>
          </a:blipFill>
          <a:ln cap="rnd" cmpd="sng" w="1714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0dea58891c_0_86"/>
          <p:cNvSpPr/>
          <p:nvPr/>
        </p:nvSpPr>
        <p:spPr>
          <a:xfrm>
            <a:off x="14001683" y="6340787"/>
            <a:ext cx="3143432" cy="2920365"/>
          </a:xfrm>
          <a:custGeom>
            <a:rect b="b" l="l" r="r" t="t"/>
            <a:pathLst>
              <a:path extrusionOk="0" h="3708400" w="3991660">
                <a:moveTo>
                  <a:pt x="2303695" y="0"/>
                </a:moveTo>
                <a:lnTo>
                  <a:pt x="1687965" y="0"/>
                </a:lnTo>
                <a:cubicBezTo>
                  <a:pt x="1215974" y="0"/>
                  <a:pt x="779834" y="251795"/>
                  <a:pt x="543824" y="660543"/>
                </a:cubicBezTo>
                <a:lnTo>
                  <a:pt x="236006" y="1193657"/>
                </a:lnTo>
                <a:cubicBezTo>
                  <a:pt x="0" y="1602398"/>
                  <a:pt x="0" y="2106002"/>
                  <a:pt x="236006" y="2514743"/>
                </a:cubicBezTo>
                <a:lnTo>
                  <a:pt x="543824" y="3047857"/>
                </a:lnTo>
                <a:cubicBezTo>
                  <a:pt x="779834" y="3456605"/>
                  <a:pt x="1215974" y="3708400"/>
                  <a:pt x="1687965" y="3708400"/>
                </a:cubicBezTo>
                <a:lnTo>
                  <a:pt x="2303695" y="3708400"/>
                </a:lnTo>
                <a:cubicBezTo>
                  <a:pt x="2775686" y="3708400"/>
                  <a:pt x="3211826" y="3456605"/>
                  <a:pt x="3447836" y="3047857"/>
                </a:cubicBezTo>
                <a:lnTo>
                  <a:pt x="3755654" y="2514743"/>
                </a:lnTo>
                <a:cubicBezTo>
                  <a:pt x="3991660" y="2106002"/>
                  <a:pt x="3991660" y="1602398"/>
                  <a:pt x="3755654" y="1193657"/>
                </a:cubicBezTo>
                <a:lnTo>
                  <a:pt x="3447836" y="660543"/>
                </a:lnTo>
                <a:cubicBezTo>
                  <a:pt x="3211826" y="251795"/>
                  <a:pt x="2775686" y="0"/>
                  <a:pt x="2303695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959" r="-16638" t="0"/>
            </a:stretch>
          </a:blipFill>
          <a:ln cap="rnd" cmpd="sng" w="1714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0dea58891c_0_86"/>
          <p:cNvSpPr txBox="1"/>
          <p:nvPr/>
        </p:nvSpPr>
        <p:spPr>
          <a:xfrm>
            <a:off x="1028700" y="787675"/>
            <a:ext cx="10009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9000">
              <a:solidFill>
                <a:srgbClr val="1F9139"/>
              </a:solidFill>
            </a:endParaRPr>
          </a:p>
        </p:txBody>
      </p:sp>
      <p:sp>
        <p:nvSpPr>
          <p:cNvPr id="143" name="Google Shape;143;g30dea58891c_0_86"/>
          <p:cNvSpPr txBox="1"/>
          <p:nvPr/>
        </p:nvSpPr>
        <p:spPr>
          <a:xfrm>
            <a:off x="1857255" y="5760897"/>
            <a:ext cx="347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g30dea58891c_0_86"/>
          <p:cNvGrpSpPr/>
          <p:nvPr/>
        </p:nvGrpSpPr>
        <p:grpSpPr>
          <a:xfrm>
            <a:off x="1028700" y="8591335"/>
            <a:ext cx="702097" cy="702097"/>
            <a:chOff x="0" y="0"/>
            <a:chExt cx="812800" cy="812800"/>
          </a:xfrm>
        </p:grpSpPr>
        <p:sp>
          <p:nvSpPr>
            <p:cNvPr id="145" name="Google Shape;145;g30dea58891c_0_8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g30dea58891c_0_8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g30dea58891c_0_86"/>
          <p:cNvSpPr/>
          <p:nvPr/>
        </p:nvSpPr>
        <p:spPr>
          <a:xfrm>
            <a:off x="1131850" y="8694472"/>
            <a:ext cx="495803" cy="495803"/>
          </a:xfrm>
          <a:custGeom>
            <a:rect b="b" l="l" r="r" t="t"/>
            <a:pathLst>
              <a:path extrusionOk="0" h="495803" w="495803">
                <a:moveTo>
                  <a:pt x="0" y="0"/>
                </a:moveTo>
                <a:lnTo>
                  <a:pt x="495803" y="0"/>
                </a:lnTo>
                <a:lnTo>
                  <a:pt x="495803" y="495803"/>
                </a:lnTo>
                <a:lnTo>
                  <a:pt x="0" y="495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g30dea58891c_0_86"/>
          <p:cNvSpPr txBox="1"/>
          <p:nvPr/>
        </p:nvSpPr>
        <p:spPr>
          <a:xfrm>
            <a:off x="1077425" y="2485275"/>
            <a:ext cx="96336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815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7529"/>
              </a:buClr>
              <a:buSzPts val="3300"/>
              <a:buFont typeface="Arial"/>
              <a:buChar char="●"/>
            </a:pPr>
            <a:r>
              <a:rPr lang="en-US" sz="3300">
                <a:solidFill>
                  <a:srgbClr val="357529"/>
                </a:solidFill>
              </a:rPr>
              <a:t>Organic farming is not just trend, it’s the future of agriculture (UNDP)</a:t>
            </a:r>
            <a:endParaRPr sz="3300">
              <a:solidFill>
                <a:srgbClr val="357529"/>
              </a:solidFill>
            </a:endParaRPr>
          </a:p>
          <a:p>
            <a:pPr indent="-43815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7529"/>
              </a:buClr>
              <a:buSzPts val="3300"/>
              <a:buChar char="●"/>
            </a:pPr>
            <a:r>
              <a:rPr lang="en-US" sz="3300">
                <a:solidFill>
                  <a:srgbClr val="357529"/>
                </a:solidFill>
              </a:rPr>
              <a:t>Organic agriculture is practised in 191 countries (UNDP)</a:t>
            </a:r>
            <a:endParaRPr sz="3300">
              <a:solidFill>
                <a:srgbClr val="357529"/>
              </a:solidFill>
            </a:endParaRPr>
          </a:p>
          <a:p>
            <a:pPr indent="-43815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7529"/>
              </a:buClr>
              <a:buSzPts val="3300"/>
              <a:buChar char="●"/>
            </a:pPr>
            <a:r>
              <a:rPr lang="en-US" sz="3300">
                <a:solidFill>
                  <a:srgbClr val="357529"/>
                </a:solidFill>
              </a:rPr>
              <a:t>The global organic farming area increased by over 20 million hectares in 2022</a:t>
            </a:r>
            <a:endParaRPr sz="3300">
              <a:solidFill>
                <a:srgbClr val="357529"/>
              </a:solidFill>
            </a:endParaRPr>
          </a:p>
        </p:txBody>
      </p:sp>
      <p:sp>
        <p:nvSpPr>
          <p:cNvPr id="149" name="Google Shape;149;g30dea58891c_0_8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g30dea58891c_0_86"/>
          <p:cNvSpPr txBox="1"/>
          <p:nvPr/>
        </p:nvSpPr>
        <p:spPr>
          <a:xfrm>
            <a:off x="17304675" y="451375"/>
            <a:ext cx="495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e2a0d579c_0_0"/>
          <p:cNvSpPr/>
          <p:nvPr/>
        </p:nvSpPr>
        <p:spPr>
          <a:xfrm>
            <a:off x="310420" y="5415080"/>
            <a:ext cx="4566577" cy="2997335"/>
          </a:xfrm>
          <a:custGeom>
            <a:rect b="b" l="l" r="r" t="t"/>
            <a:pathLst>
              <a:path extrusionOk="0" h="2997335" w="4566577">
                <a:moveTo>
                  <a:pt x="0" y="0"/>
                </a:moveTo>
                <a:lnTo>
                  <a:pt x="4566577" y="0"/>
                </a:lnTo>
                <a:lnTo>
                  <a:pt x="4566577" y="2997335"/>
                </a:lnTo>
                <a:lnTo>
                  <a:pt x="0" y="2997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g30e2a0d579c_0_0"/>
          <p:cNvSpPr/>
          <p:nvPr/>
        </p:nvSpPr>
        <p:spPr>
          <a:xfrm flipH="1" rot="-2188154">
            <a:off x="10965499" y="-2195597"/>
            <a:ext cx="10455600" cy="6390986"/>
          </a:xfrm>
          <a:custGeom>
            <a:rect b="b" l="l" r="r" t="t"/>
            <a:pathLst>
              <a:path extrusionOk="0" h="6384445" w="10444899">
                <a:moveTo>
                  <a:pt x="0" y="6384445"/>
                </a:moveTo>
                <a:lnTo>
                  <a:pt x="10444900" y="6384445"/>
                </a:lnTo>
                <a:lnTo>
                  <a:pt x="10444900" y="0"/>
                </a:lnTo>
                <a:lnTo>
                  <a:pt x="0" y="0"/>
                </a:lnTo>
                <a:lnTo>
                  <a:pt x="0" y="6384445"/>
                </a:lnTo>
                <a:close/>
              </a:path>
            </a:pathLst>
          </a:custGeom>
          <a:blipFill rotWithShape="1">
            <a:blip r:embed="rId4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g30e2a0d579c_0_0"/>
          <p:cNvSpPr txBox="1"/>
          <p:nvPr/>
        </p:nvSpPr>
        <p:spPr>
          <a:xfrm>
            <a:off x="506500" y="1502925"/>
            <a:ext cx="68370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79">
                <a:solidFill>
                  <a:srgbClr val="1F9139"/>
                </a:solidFill>
              </a:rPr>
              <a:t>The </a:t>
            </a:r>
            <a:endParaRPr b="1" sz="12079">
              <a:solidFill>
                <a:srgbClr val="1F9139"/>
              </a:solidFill>
            </a:endParaRPr>
          </a:p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79">
                <a:solidFill>
                  <a:srgbClr val="1F9139"/>
                </a:solidFill>
              </a:rPr>
              <a:t>Problem</a:t>
            </a:r>
            <a:endParaRPr b="1" sz="12079">
              <a:solidFill>
                <a:srgbClr val="1F9139"/>
              </a:solidFill>
            </a:endParaRPr>
          </a:p>
        </p:txBody>
      </p:sp>
      <p:sp>
        <p:nvSpPr>
          <p:cNvPr id="158" name="Google Shape;158;g30e2a0d579c_0_0"/>
          <p:cNvSpPr/>
          <p:nvPr/>
        </p:nvSpPr>
        <p:spPr>
          <a:xfrm>
            <a:off x="663579" y="9089380"/>
            <a:ext cx="436231" cy="436231"/>
          </a:xfrm>
          <a:custGeom>
            <a:rect b="b" l="l" r="r" t="t"/>
            <a:pathLst>
              <a:path extrusionOk="0" h="436231" w="436231">
                <a:moveTo>
                  <a:pt x="0" y="0"/>
                </a:moveTo>
                <a:lnTo>
                  <a:pt x="436230" y="0"/>
                </a:lnTo>
                <a:lnTo>
                  <a:pt x="436230" y="436230"/>
                </a:lnTo>
                <a:lnTo>
                  <a:pt x="0" y="436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g30e2a0d579c_0_0"/>
          <p:cNvSpPr/>
          <p:nvPr/>
        </p:nvSpPr>
        <p:spPr>
          <a:xfrm>
            <a:off x="13659736" y="4739240"/>
            <a:ext cx="1463639" cy="1919526"/>
          </a:xfrm>
          <a:custGeom>
            <a:rect b="b" l="l" r="r" t="t"/>
            <a:pathLst>
              <a:path extrusionOk="0" h="1919526" w="1463639">
                <a:moveTo>
                  <a:pt x="0" y="0"/>
                </a:moveTo>
                <a:lnTo>
                  <a:pt x="1463639" y="0"/>
                </a:lnTo>
                <a:lnTo>
                  <a:pt x="1463639" y="1919527"/>
                </a:lnTo>
                <a:lnTo>
                  <a:pt x="0" y="1919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g30e2a0d579c_0_0"/>
          <p:cNvSpPr/>
          <p:nvPr/>
        </p:nvSpPr>
        <p:spPr>
          <a:xfrm>
            <a:off x="7960342" y="1685449"/>
            <a:ext cx="2876663" cy="3336559"/>
          </a:xfrm>
          <a:custGeom>
            <a:rect b="b" l="l" r="r" t="t"/>
            <a:pathLst>
              <a:path extrusionOk="0" h="658423" w="567669">
                <a:moveTo>
                  <a:pt x="191040" y="0"/>
                </a:moveTo>
                <a:lnTo>
                  <a:pt x="376629" y="0"/>
                </a:lnTo>
                <a:cubicBezTo>
                  <a:pt x="482138" y="0"/>
                  <a:pt x="567669" y="85532"/>
                  <a:pt x="567669" y="191040"/>
                </a:cubicBezTo>
                <a:lnTo>
                  <a:pt x="567669" y="467383"/>
                </a:lnTo>
                <a:cubicBezTo>
                  <a:pt x="567669" y="572891"/>
                  <a:pt x="482138" y="658423"/>
                  <a:pt x="376629" y="658423"/>
                </a:cubicBezTo>
                <a:lnTo>
                  <a:pt x="191040" y="658423"/>
                </a:lnTo>
                <a:cubicBezTo>
                  <a:pt x="140373" y="658423"/>
                  <a:pt x="91781" y="638296"/>
                  <a:pt x="55954" y="602469"/>
                </a:cubicBezTo>
                <a:cubicBezTo>
                  <a:pt x="20127" y="566642"/>
                  <a:pt x="0" y="518050"/>
                  <a:pt x="0" y="467383"/>
                </a:cubicBezTo>
                <a:lnTo>
                  <a:pt x="0" y="191040"/>
                </a:lnTo>
                <a:cubicBezTo>
                  <a:pt x="0" y="140373"/>
                  <a:pt x="20127" y="91781"/>
                  <a:pt x="55954" y="55954"/>
                </a:cubicBezTo>
                <a:cubicBezTo>
                  <a:pt x="91781" y="20127"/>
                  <a:pt x="140373" y="0"/>
                  <a:pt x="19104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6968" r="-4700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0e2a0d579c_0_0"/>
          <p:cNvSpPr/>
          <p:nvPr/>
        </p:nvSpPr>
        <p:spPr>
          <a:xfrm>
            <a:off x="4400529" y="6045399"/>
            <a:ext cx="2876663" cy="3336559"/>
          </a:xfrm>
          <a:custGeom>
            <a:rect b="b" l="l" r="r" t="t"/>
            <a:pathLst>
              <a:path extrusionOk="0" h="658423" w="567669">
                <a:moveTo>
                  <a:pt x="191040" y="0"/>
                </a:moveTo>
                <a:lnTo>
                  <a:pt x="376629" y="0"/>
                </a:lnTo>
                <a:cubicBezTo>
                  <a:pt x="482138" y="0"/>
                  <a:pt x="567669" y="85532"/>
                  <a:pt x="567669" y="191040"/>
                </a:cubicBezTo>
                <a:lnTo>
                  <a:pt x="567669" y="467383"/>
                </a:lnTo>
                <a:cubicBezTo>
                  <a:pt x="567669" y="572891"/>
                  <a:pt x="482138" y="658423"/>
                  <a:pt x="376629" y="658423"/>
                </a:cubicBezTo>
                <a:lnTo>
                  <a:pt x="191040" y="658423"/>
                </a:lnTo>
                <a:cubicBezTo>
                  <a:pt x="140373" y="658423"/>
                  <a:pt x="91781" y="638296"/>
                  <a:pt x="55954" y="602469"/>
                </a:cubicBezTo>
                <a:cubicBezTo>
                  <a:pt x="20127" y="566642"/>
                  <a:pt x="0" y="518050"/>
                  <a:pt x="0" y="467383"/>
                </a:cubicBezTo>
                <a:lnTo>
                  <a:pt x="0" y="191040"/>
                </a:lnTo>
                <a:cubicBezTo>
                  <a:pt x="0" y="140373"/>
                  <a:pt x="20127" y="91781"/>
                  <a:pt x="55954" y="55954"/>
                </a:cubicBezTo>
                <a:cubicBezTo>
                  <a:pt x="91781" y="20127"/>
                  <a:pt x="140373" y="0"/>
                  <a:pt x="19104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56087" r="-1782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e2a0d579c_0_0"/>
          <p:cNvSpPr/>
          <p:nvPr/>
        </p:nvSpPr>
        <p:spPr>
          <a:xfrm>
            <a:off x="11503338" y="6679239"/>
            <a:ext cx="714562" cy="469012"/>
          </a:xfrm>
          <a:custGeom>
            <a:rect b="b" l="l" r="r" t="t"/>
            <a:pathLst>
              <a:path extrusionOk="0" h="469012" w="714562">
                <a:moveTo>
                  <a:pt x="0" y="0"/>
                </a:moveTo>
                <a:lnTo>
                  <a:pt x="714562" y="0"/>
                </a:lnTo>
                <a:lnTo>
                  <a:pt x="714562" y="469012"/>
                </a:lnTo>
                <a:lnTo>
                  <a:pt x="0" y="469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3" name="Google Shape;163;g30e2a0d579c_0_0"/>
          <p:cNvGrpSpPr/>
          <p:nvPr/>
        </p:nvGrpSpPr>
        <p:grpSpPr>
          <a:xfrm>
            <a:off x="7500460" y="2055279"/>
            <a:ext cx="919769" cy="3242932"/>
            <a:chOff x="0" y="-38100"/>
            <a:chExt cx="242242" cy="854100"/>
          </a:xfrm>
        </p:grpSpPr>
        <p:sp>
          <p:nvSpPr>
            <p:cNvPr id="164" name="Google Shape;164;g30e2a0d579c_0_0"/>
            <p:cNvSpPr/>
            <p:nvPr/>
          </p:nvSpPr>
          <p:spPr>
            <a:xfrm>
              <a:off x="0" y="0"/>
              <a:ext cx="242242" cy="815875"/>
            </a:xfrm>
            <a:custGeom>
              <a:rect b="b" l="l" r="r" t="t"/>
              <a:pathLst>
                <a:path extrusionOk="0" h="815875" w="242242">
                  <a:moveTo>
                    <a:pt x="121121" y="0"/>
                  </a:moveTo>
                  <a:lnTo>
                    <a:pt x="121121" y="0"/>
                  </a:lnTo>
                  <a:cubicBezTo>
                    <a:pt x="188015" y="0"/>
                    <a:pt x="242242" y="54228"/>
                    <a:pt x="242242" y="121121"/>
                  </a:cubicBezTo>
                  <a:lnTo>
                    <a:pt x="242242" y="694754"/>
                  </a:lnTo>
                  <a:cubicBezTo>
                    <a:pt x="242242" y="761648"/>
                    <a:pt x="188015" y="815875"/>
                    <a:pt x="121121" y="815875"/>
                  </a:cubicBezTo>
                  <a:lnTo>
                    <a:pt x="121121" y="815875"/>
                  </a:lnTo>
                  <a:cubicBezTo>
                    <a:pt x="88998" y="815875"/>
                    <a:pt x="58190" y="803115"/>
                    <a:pt x="35476" y="780400"/>
                  </a:cubicBezTo>
                  <a:cubicBezTo>
                    <a:pt x="12761" y="757685"/>
                    <a:pt x="0" y="726878"/>
                    <a:pt x="0" y="694754"/>
                  </a:cubicBezTo>
                  <a:lnTo>
                    <a:pt x="0" y="121121"/>
                  </a:lnTo>
                  <a:cubicBezTo>
                    <a:pt x="0" y="88998"/>
                    <a:pt x="12761" y="58190"/>
                    <a:pt x="35476" y="35476"/>
                  </a:cubicBezTo>
                  <a:cubicBezTo>
                    <a:pt x="58190" y="12761"/>
                    <a:pt x="88998" y="0"/>
                    <a:pt x="121121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0e2a0d579c_0_0"/>
            <p:cNvSpPr txBox="1"/>
            <p:nvPr/>
          </p:nvSpPr>
          <p:spPr>
            <a:xfrm>
              <a:off x="0" y="-38100"/>
              <a:ext cx="242100" cy="8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g30e2a0d579c_0_0"/>
          <p:cNvGrpSpPr/>
          <p:nvPr/>
        </p:nvGrpSpPr>
        <p:grpSpPr>
          <a:xfrm>
            <a:off x="4067162" y="6427661"/>
            <a:ext cx="919769" cy="3242932"/>
            <a:chOff x="0" y="-38100"/>
            <a:chExt cx="242242" cy="854100"/>
          </a:xfrm>
        </p:grpSpPr>
        <p:sp>
          <p:nvSpPr>
            <p:cNvPr id="167" name="Google Shape;167;g30e2a0d579c_0_0"/>
            <p:cNvSpPr/>
            <p:nvPr/>
          </p:nvSpPr>
          <p:spPr>
            <a:xfrm>
              <a:off x="0" y="0"/>
              <a:ext cx="242242" cy="815875"/>
            </a:xfrm>
            <a:custGeom>
              <a:rect b="b" l="l" r="r" t="t"/>
              <a:pathLst>
                <a:path extrusionOk="0" h="815875" w="242242">
                  <a:moveTo>
                    <a:pt x="121121" y="0"/>
                  </a:moveTo>
                  <a:lnTo>
                    <a:pt x="121121" y="0"/>
                  </a:lnTo>
                  <a:cubicBezTo>
                    <a:pt x="188015" y="0"/>
                    <a:pt x="242242" y="54228"/>
                    <a:pt x="242242" y="121121"/>
                  </a:cubicBezTo>
                  <a:lnTo>
                    <a:pt x="242242" y="694754"/>
                  </a:lnTo>
                  <a:cubicBezTo>
                    <a:pt x="242242" y="761648"/>
                    <a:pt x="188015" y="815875"/>
                    <a:pt x="121121" y="815875"/>
                  </a:cubicBezTo>
                  <a:lnTo>
                    <a:pt x="121121" y="815875"/>
                  </a:lnTo>
                  <a:cubicBezTo>
                    <a:pt x="88998" y="815875"/>
                    <a:pt x="58190" y="803115"/>
                    <a:pt x="35476" y="780400"/>
                  </a:cubicBezTo>
                  <a:cubicBezTo>
                    <a:pt x="12761" y="757685"/>
                    <a:pt x="0" y="726878"/>
                    <a:pt x="0" y="694754"/>
                  </a:cubicBezTo>
                  <a:lnTo>
                    <a:pt x="0" y="121121"/>
                  </a:lnTo>
                  <a:cubicBezTo>
                    <a:pt x="0" y="88998"/>
                    <a:pt x="12761" y="58190"/>
                    <a:pt x="35476" y="35476"/>
                  </a:cubicBezTo>
                  <a:cubicBezTo>
                    <a:pt x="58190" y="12761"/>
                    <a:pt x="88998" y="0"/>
                    <a:pt x="121121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g30e2a0d579c_0_0"/>
            <p:cNvSpPr txBox="1"/>
            <p:nvPr/>
          </p:nvSpPr>
          <p:spPr>
            <a:xfrm>
              <a:off x="0" y="-38100"/>
              <a:ext cx="242100" cy="8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g30e2a0d579c_0_0"/>
          <p:cNvSpPr/>
          <p:nvPr/>
        </p:nvSpPr>
        <p:spPr>
          <a:xfrm>
            <a:off x="4229805" y="8787507"/>
            <a:ext cx="594454" cy="594454"/>
          </a:xfrm>
          <a:custGeom>
            <a:rect b="b" l="l" r="r" t="t"/>
            <a:pathLst>
              <a:path extrusionOk="0" h="594454" w="594454">
                <a:moveTo>
                  <a:pt x="0" y="0"/>
                </a:moveTo>
                <a:lnTo>
                  <a:pt x="594453" y="0"/>
                </a:lnTo>
                <a:lnTo>
                  <a:pt x="594453" y="594454"/>
                </a:lnTo>
                <a:lnTo>
                  <a:pt x="0" y="59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g30e2a0d579c_0_0"/>
          <p:cNvSpPr/>
          <p:nvPr/>
        </p:nvSpPr>
        <p:spPr>
          <a:xfrm>
            <a:off x="7663115" y="4428266"/>
            <a:ext cx="594454" cy="594454"/>
          </a:xfrm>
          <a:custGeom>
            <a:rect b="b" l="l" r="r" t="t"/>
            <a:pathLst>
              <a:path extrusionOk="0" h="594454" w="594454">
                <a:moveTo>
                  <a:pt x="0" y="0"/>
                </a:moveTo>
                <a:lnTo>
                  <a:pt x="594454" y="0"/>
                </a:lnTo>
                <a:lnTo>
                  <a:pt x="594454" y="594453"/>
                </a:lnTo>
                <a:lnTo>
                  <a:pt x="0" y="594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g30e2a0d579c_0_0"/>
          <p:cNvSpPr/>
          <p:nvPr/>
        </p:nvSpPr>
        <p:spPr>
          <a:xfrm>
            <a:off x="16823069" y="2556250"/>
            <a:ext cx="436231" cy="436231"/>
          </a:xfrm>
          <a:custGeom>
            <a:rect b="b" l="l" r="r" t="t"/>
            <a:pathLst>
              <a:path extrusionOk="0" h="436231" w="436231">
                <a:moveTo>
                  <a:pt x="0" y="0"/>
                </a:moveTo>
                <a:lnTo>
                  <a:pt x="436231" y="0"/>
                </a:lnTo>
                <a:lnTo>
                  <a:pt x="436231" y="436231"/>
                </a:lnTo>
                <a:lnTo>
                  <a:pt x="0" y="436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g30e2a0d579c_0_0"/>
          <p:cNvSpPr txBox="1"/>
          <p:nvPr/>
        </p:nvSpPr>
        <p:spPr>
          <a:xfrm>
            <a:off x="11274265" y="3193337"/>
            <a:ext cx="56184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700">
                <a:solidFill>
                  <a:srgbClr val="1F9139"/>
                </a:solidFill>
              </a:rPr>
              <a:t>Organic farmers do not find sufficient customers to sell their product </a:t>
            </a:r>
            <a:r>
              <a:rPr b="0" i="0" lang="en-US" sz="27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 sz="2100">
              <a:solidFill>
                <a:srgbClr val="1F9139"/>
              </a:solidFill>
            </a:endParaRPr>
          </a:p>
        </p:txBody>
      </p:sp>
      <p:sp>
        <p:nvSpPr>
          <p:cNvPr id="173" name="Google Shape;173;g30e2a0d579c_0_0"/>
          <p:cNvSpPr txBox="1"/>
          <p:nvPr/>
        </p:nvSpPr>
        <p:spPr>
          <a:xfrm>
            <a:off x="11274265" y="2422896"/>
            <a:ext cx="404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9">
                <a:solidFill>
                  <a:srgbClr val="1F9139"/>
                </a:solidFill>
              </a:rPr>
              <a:t>Farmer Side</a:t>
            </a:r>
            <a:endParaRPr>
              <a:solidFill>
                <a:srgbClr val="1F9139"/>
              </a:solidFill>
            </a:endParaRPr>
          </a:p>
        </p:txBody>
      </p:sp>
      <p:sp>
        <p:nvSpPr>
          <p:cNvPr id="174" name="Google Shape;174;g30e2a0d579c_0_0"/>
          <p:cNvSpPr txBox="1"/>
          <p:nvPr/>
        </p:nvSpPr>
        <p:spPr>
          <a:xfrm>
            <a:off x="7714452" y="7553287"/>
            <a:ext cx="56184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700">
                <a:solidFill>
                  <a:srgbClr val="1F9139"/>
                </a:solidFill>
              </a:rPr>
              <a:t>Health-conscious consumers do not find organic products</a:t>
            </a:r>
            <a:r>
              <a:rPr b="0" i="0" lang="en-US" sz="2700" u="none" cap="none" strike="noStrike">
                <a:solidFill>
                  <a:srgbClr val="1F9139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 sz="2100">
              <a:solidFill>
                <a:srgbClr val="1F9139"/>
              </a:solidFill>
            </a:endParaRPr>
          </a:p>
        </p:txBody>
      </p:sp>
      <p:sp>
        <p:nvSpPr>
          <p:cNvPr id="175" name="Google Shape;175;g30e2a0d579c_0_0"/>
          <p:cNvSpPr txBox="1"/>
          <p:nvPr/>
        </p:nvSpPr>
        <p:spPr>
          <a:xfrm>
            <a:off x="7714452" y="6782846"/>
            <a:ext cx="4713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9">
                <a:solidFill>
                  <a:srgbClr val="1F9139"/>
                </a:solidFill>
              </a:rPr>
              <a:t>Consumer Side</a:t>
            </a:r>
            <a:endParaRPr>
              <a:solidFill>
                <a:srgbClr val="1F9139"/>
              </a:solidFill>
            </a:endParaRPr>
          </a:p>
        </p:txBody>
      </p:sp>
      <p:sp>
        <p:nvSpPr>
          <p:cNvPr id="176" name="Google Shape;176;g30e2a0d579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30e2a0d579c_0_0"/>
          <p:cNvSpPr txBox="1"/>
          <p:nvPr/>
        </p:nvSpPr>
        <p:spPr>
          <a:xfrm>
            <a:off x="17307300" y="439750"/>
            <a:ext cx="3141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e2a0d579c_0_24"/>
          <p:cNvSpPr/>
          <p:nvPr/>
        </p:nvSpPr>
        <p:spPr>
          <a:xfrm rot="-2188154">
            <a:off x="4944255" y="-1806474"/>
            <a:ext cx="10455600" cy="6390986"/>
          </a:xfrm>
          <a:custGeom>
            <a:rect b="b" l="l" r="r" t="t"/>
            <a:pathLst>
              <a:path extrusionOk="0" h="6384445" w="10444899">
                <a:moveTo>
                  <a:pt x="10444899" y="6384444"/>
                </a:moveTo>
                <a:lnTo>
                  <a:pt x="0" y="6384444"/>
                </a:lnTo>
                <a:lnTo>
                  <a:pt x="0" y="0"/>
                </a:lnTo>
                <a:lnTo>
                  <a:pt x="10444899" y="0"/>
                </a:lnTo>
                <a:lnTo>
                  <a:pt x="10444899" y="6384444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3" name="Google Shape;183;g30e2a0d579c_0_24"/>
          <p:cNvGrpSpPr/>
          <p:nvPr/>
        </p:nvGrpSpPr>
        <p:grpSpPr>
          <a:xfrm>
            <a:off x="1028700" y="4048875"/>
            <a:ext cx="497190" cy="497190"/>
            <a:chOff x="0" y="0"/>
            <a:chExt cx="812800" cy="812800"/>
          </a:xfrm>
        </p:grpSpPr>
        <p:sp>
          <p:nvSpPr>
            <p:cNvPr id="184" name="Google Shape;184;g30e2a0d579c_0_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30e2a0d579c_0_2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975" lIns="35975" spcFirstLastPara="1" rIns="35975" wrap="square" tIns="359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g30e2a0d579c_0_24"/>
          <p:cNvSpPr/>
          <p:nvPr/>
        </p:nvSpPr>
        <p:spPr>
          <a:xfrm>
            <a:off x="1101743" y="4121918"/>
            <a:ext cx="351133" cy="351133"/>
          </a:xfrm>
          <a:custGeom>
            <a:rect b="b" l="l" r="r" t="t"/>
            <a:pathLst>
              <a:path extrusionOk="0" h="351133" w="351133">
                <a:moveTo>
                  <a:pt x="0" y="0"/>
                </a:moveTo>
                <a:lnTo>
                  <a:pt x="351133" y="0"/>
                </a:lnTo>
                <a:lnTo>
                  <a:pt x="351133" y="351133"/>
                </a:lnTo>
                <a:lnTo>
                  <a:pt x="0" y="35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g30e2a0d579c_0_24"/>
          <p:cNvSpPr/>
          <p:nvPr/>
        </p:nvSpPr>
        <p:spPr>
          <a:xfrm>
            <a:off x="9436012" y="2817500"/>
            <a:ext cx="7823667" cy="6287357"/>
          </a:xfrm>
          <a:custGeom>
            <a:rect b="b" l="l" r="r" t="t"/>
            <a:pathLst>
              <a:path extrusionOk="0" h="974029" w="1212032">
                <a:moveTo>
                  <a:pt x="70262" y="0"/>
                </a:moveTo>
                <a:lnTo>
                  <a:pt x="1141771" y="0"/>
                </a:lnTo>
                <a:cubicBezTo>
                  <a:pt x="1180575" y="0"/>
                  <a:pt x="1212032" y="31457"/>
                  <a:pt x="1212032" y="70262"/>
                </a:cubicBezTo>
                <a:lnTo>
                  <a:pt x="1212032" y="903768"/>
                </a:lnTo>
                <a:cubicBezTo>
                  <a:pt x="1212032" y="922402"/>
                  <a:pt x="1204629" y="940274"/>
                  <a:pt x="1191453" y="953450"/>
                </a:cubicBezTo>
                <a:cubicBezTo>
                  <a:pt x="1178276" y="966627"/>
                  <a:pt x="1160405" y="974029"/>
                  <a:pt x="1141771" y="974029"/>
                </a:cubicBezTo>
                <a:lnTo>
                  <a:pt x="70262" y="974029"/>
                </a:lnTo>
                <a:cubicBezTo>
                  <a:pt x="31457" y="974029"/>
                  <a:pt x="0" y="942572"/>
                  <a:pt x="0" y="903768"/>
                </a:cubicBezTo>
                <a:lnTo>
                  <a:pt x="0" y="70262"/>
                </a:lnTo>
                <a:cubicBezTo>
                  <a:pt x="0" y="51627"/>
                  <a:pt x="7403" y="33756"/>
                  <a:pt x="20579" y="20579"/>
                </a:cubicBezTo>
                <a:cubicBezTo>
                  <a:pt x="33756" y="7403"/>
                  <a:pt x="51627" y="0"/>
                  <a:pt x="70262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268" r="-1026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0e2a0d579c_0_24"/>
          <p:cNvSpPr txBox="1"/>
          <p:nvPr/>
        </p:nvSpPr>
        <p:spPr>
          <a:xfrm>
            <a:off x="1028700" y="1400175"/>
            <a:ext cx="95244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79">
                <a:solidFill>
                  <a:srgbClr val="357529"/>
                </a:solidFill>
              </a:rPr>
              <a:t>Our Vision</a:t>
            </a:r>
            <a:endParaRPr/>
          </a:p>
        </p:txBody>
      </p:sp>
      <p:sp>
        <p:nvSpPr>
          <p:cNvPr id="189" name="Google Shape;189;g30e2a0d579c_0_24"/>
          <p:cNvSpPr/>
          <p:nvPr/>
        </p:nvSpPr>
        <p:spPr>
          <a:xfrm>
            <a:off x="8346838" y="7585476"/>
            <a:ext cx="1594324" cy="2090916"/>
          </a:xfrm>
          <a:custGeom>
            <a:rect b="b" l="l" r="r" t="t"/>
            <a:pathLst>
              <a:path extrusionOk="0" h="2090916" w="1594324">
                <a:moveTo>
                  <a:pt x="0" y="0"/>
                </a:moveTo>
                <a:lnTo>
                  <a:pt x="1594324" y="0"/>
                </a:lnTo>
                <a:lnTo>
                  <a:pt x="1594324" y="2090916"/>
                </a:lnTo>
                <a:lnTo>
                  <a:pt x="0" y="2090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g30e2a0d579c_0_24"/>
          <p:cNvSpPr txBox="1"/>
          <p:nvPr/>
        </p:nvSpPr>
        <p:spPr>
          <a:xfrm>
            <a:off x="1795250" y="4014675"/>
            <a:ext cx="62040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20">
                <a:solidFill>
                  <a:srgbClr val="357529"/>
                </a:solidFill>
              </a:rPr>
              <a:t>Making a bridge between two communities of health-conscious consumers and organic farmers.</a:t>
            </a:r>
            <a:endParaRPr sz="2100"/>
          </a:p>
        </p:txBody>
      </p:sp>
      <p:sp>
        <p:nvSpPr>
          <p:cNvPr id="191" name="Google Shape;191;g30e2a0d579c_0_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30e2a0d579c_0_24"/>
          <p:cNvSpPr txBox="1"/>
          <p:nvPr/>
        </p:nvSpPr>
        <p:spPr>
          <a:xfrm>
            <a:off x="17360800" y="424050"/>
            <a:ext cx="722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dea58891c_0_63"/>
          <p:cNvSpPr/>
          <p:nvPr/>
        </p:nvSpPr>
        <p:spPr>
          <a:xfrm rot="7765226">
            <a:off x="6405003" y="3825029"/>
            <a:ext cx="13730110" cy="8392530"/>
          </a:xfrm>
          <a:custGeom>
            <a:rect b="b" l="l" r="r" t="t"/>
            <a:pathLst>
              <a:path extrusionOk="0" h="8392609" w="13730239">
                <a:moveTo>
                  <a:pt x="0" y="0"/>
                </a:moveTo>
                <a:lnTo>
                  <a:pt x="13730240" y="0"/>
                </a:lnTo>
                <a:lnTo>
                  <a:pt x="13730240" y="8392609"/>
                </a:lnTo>
                <a:lnTo>
                  <a:pt x="0" y="8392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30dea58891c_0_63"/>
          <p:cNvSpPr/>
          <p:nvPr/>
        </p:nvSpPr>
        <p:spPr>
          <a:xfrm>
            <a:off x="4495704" y="8649630"/>
            <a:ext cx="436231" cy="436231"/>
          </a:xfrm>
          <a:custGeom>
            <a:rect b="b" l="l" r="r" t="t"/>
            <a:pathLst>
              <a:path extrusionOk="0" h="436231" w="436231">
                <a:moveTo>
                  <a:pt x="0" y="0"/>
                </a:moveTo>
                <a:lnTo>
                  <a:pt x="436230" y="0"/>
                </a:lnTo>
                <a:lnTo>
                  <a:pt x="436230" y="436230"/>
                </a:lnTo>
                <a:lnTo>
                  <a:pt x="0" y="436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30dea58891c_0_63"/>
          <p:cNvSpPr/>
          <p:nvPr/>
        </p:nvSpPr>
        <p:spPr>
          <a:xfrm>
            <a:off x="1913083" y="4106779"/>
            <a:ext cx="14461834" cy="3904695"/>
          </a:xfrm>
          <a:custGeom>
            <a:rect b="b" l="l" r="r" t="t"/>
            <a:pathLst>
              <a:path extrusionOk="0" h="3904695" w="14461834">
                <a:moveTo>
                  <a:pt x="0" y="0"/>
                </a:moveTo>
                <a:lnTo>
                  <a:pt x="14461834" y="0"/>
                </a:lnTo>
                <a:lnTo>
                  <a:pt x="14461834" y="3904696"/>
                </a:lnTo>
                <a:lnTo>
                  <a:pt x="0" y="390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30dea58891c_0_63"/>
          <p:cNvSpPr/>
          <p:nvPr/>
        </p:nvSpPr>
        <p:spPr>
          <a:xfrm>
            <a:off x="1260756" y="6159965"/>
            <a:ext cx="1910982" cy="2506206"/>
          </a:xfrm>
          <a:custGeom>
            <a:rect b="b" l="l" r="r" t="t"/>
            <a:pathLst>
              <a:path extrusionOk="0" h="2506206" w="1910982">
                <a:moveTo>
                  <a:pt x="0" y="0"/>
                </a:moveTo>
                <a:lnTo>
                  <a:pt x="1910982" y="0"/>
                </a:lnTo>
                <a:lnTo>
                  <a:pt x="1910982" y="2506206"/>
                </a:lnTo>
                <a:lnTo>
                  <a:pt x="0" y="2506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g30dea58891c_0_63"/>
          <p:cNvSpPr txBox="1"/>
          <p:nvPr/>
        </p:nvSpPr>
        <p:spPr>
          <a:xfrm>
            <a:off x="1028700" y="1400175"/>
            <a:ext cx="95244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79">
                <a:solidFill>
                  <a:srgbClr val="1F9139"/>
                </a:solidFill>
              </a:rPr>
              <a:t>Our Goals</a:t>
            </a:r>
            <a:endParaRPr>
              <a:solidFill>
                <a:srgbClr val="1F9139"/>
              </a:solidFill>
            </a:endParaRPr>
          </a:p>
        </p:txBody>
      </p:sp>
      <p:sp>
        <p:nvSpPr>
          <p:cNvPr id="202" name="Google Shape;202;g30dea58891c_0_63"/>
          <p:cNvSpPr txBox="1"/>
          <p:nvPr/>
        </p:nvSpPr>
        <p:spPr>
          <a:xfrm>
            <a:off x="2324475" y="5359438"/>
            <a:ext cx="30924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dea58891c_0_63"/>
          <p:cNvSpPr txBox="1"/>
          <p:nvPr/>
        </p:nvSpPr>
        <p:spPr>
          <a:xfrm>
            <a:off x="2427750" y="5546950"/>
            <a:ext cx="28053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0">
                <a:solidFill>
                  <a:srgbClr val="14320F"/>
                </a:solidFill>
              </a:rPr>
              <a:t>Promoting Organic</a:t>
            </a:r>
            <a:endParaRPr b="1" sz="2720">
              <a:solidFill>
                <a:srgbClr val="14320F"/>
              </a:solidFill>
            </a:endParaRPr>
          </a:p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0">
                <a:solidFill>
                  <a:srgbClr val="14320F"/>
                </a:solidFill>
              </a:rPr>
              <a:t>Farming</a:t>
            </a:r>
            <a:endParaRPr b="1" sz="2720">
              <a:solidFill>
                <a:srgbClr val="14320F"/>
              </a:solidFill>
            </a:endParaRPr>
          </a:p>
        </p:txBody>
      </p:sp>
      <p:sp>
        <p:nvSpPr>
          <p:cNvPr id="204" name="Google Shape;204;g30dea58891c_0_63"/>
          <p:cNvSpPr txBox="1"/>
          <p:nvPr/>
        </p:nvSpPr>
        <p:spPr>
          <a:xfrm>
            <a:off x="5977850" y="5526275"/>
            <a:ext cx="28053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0">
                <a:solidFill>
                  <a:srgbClr val="14320F"/>
                </a:solidFill>
              </a:rPr>
              <a:t>Facilitate Direct Farm-to-Consumer Sales</a:t>
            </a:r>
            <a:endParaRPr/>
          </a:p>
        </p:txBody>
      </p:sp>
      <p:sp>
        <p:nvSpPr>
          <p:cNvPr id="205" name="Google Shape;205;g30dea58891c_0_63"/>
          <p:cNvSpPr txBox="1"/>
          <p:nvPr/>
        </p:nvSpPr>
        <p:spPr>
          <a:xfrm>
            <a:off x="12940950" y="5640500"/>
            <a:ext cx="29610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0">
                <a:solidFill>
                  <a:srgbClr val="14320F"/>
                </a:solidFill>
              </a:rPr>
              <a:t>Support Local Economies</a:t>
            </a:r>
            <a:endParaRPr b="1" sz="2720">
              <a:solidFill>
                <a:srgbClr val="14320F"/>
              </a:solidFill>
            </a:endParaRPr>
          </a:p>
        </p:txBody>
      </p:sp>
      <p:sp>
        <p:nvSpPr>
          <p:cNvPr id="206" name="Google Shape;206;g30dea58891c_0_63"/>
          <p:cNvSpPr txBox="1"/>
          <p:nvPr/>
        </p:nvSpPr>
        <p:spPr>
          <a:xfrm>
            <a:off x="3328618" y="4806995"/>
            <a:ext cx="1083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0" u="none" cap="none" strike="noStrike">
                <a:solidFill>
                  <a:srgbClr val="14320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207" name="Google Shape;207;g30dea58891c_0_63"/>
          <p:cNvSpPr txBox="1"/>
          <p:nvPr/>
        </p:nvSpPr>
        <p:spPr>
          <a:xfrm>
            <a:off x="6869869" y="6962558"/>
            <a:ext cx="1083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0" u="none" cap="none" strike="noStrike">
                <a:solidFill>
                  <a:srgbClr val="14320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208" name="Google Shape;208;g30dea58891c_0_63"/>
          <p:cNvSpPr txBox="1"/>
          <p:nvPr/>
        </p:nvSpPr>
        <p:spPr>
          <a:xfrm>
            <a:off x="13957341" y="6733958"/>
            <a:ext cx="1083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0" u="none" cap="none" strike="noStrike">
                <a:solidFill>
                  <a:srgbClr val="14320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</p:txBody>
      </p:sp>
      <p:sp>
        <p:nvSpPr>
          <p:cNvPr id="209" name="Google Shape;209;g30dea58891c_0_63"/>
          <p:cNvSpPr txBox="1"/>
          <p:nvPr/>
        </p:nvSpPr>
        <p:spPr>
          <a:xfrm>
            <a:off x="10419987" y="4781550"/>
            <a:ext cx="1083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0" u="none" cap="none" strike="noStrike">
                <a:solidFill>
                  <a:srgbClr val="14320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/>
          </a:p>
        </p:txBody>
      </p:sp>
      <p:sp>
        <p:nvSpPr>
          <p:cNvPr id="210" name="Google Shape;210;g30dea58891c_0_63"/>
          <p:cNvSpPr/>
          <p:nvPr/>
        </p:nvSpPr>
        <p:spPr>
          <a:xfrm>
            <a:off x="1028700" y="4806995"/>
            <a:ext cx="436231" cy="436231"/>
          </a:xfrm>
          <a:custGeom>
            <a:rect b="b" l="l" r="r" t="t"/>
            <a:pathLst>
              <a:path extrusionOk="0" h="436231" w="436231">
                <a:moveTo>
                  <a:pt x="0" y="0"/>
                </a:moveTo>
                <a:lnTo>
                  <a:pt x="436231" y="0"/>
                </a:lnTo>
                <a:lnTo>
                  <a:pt x="436231" y="436230"/>
                </a:lnTo>
                <a:lnTo>
                  <a:pt x="0" y="436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g30dea58891c_0_63"/>
          <p:cNvSpPr/>
          <p:nvPr/>
        </p:nvSpPr>
        <p:spPr>
          <a:xfrm flipH="1">
            <a:off x="16823069" y="4806995"/>
            <a:ext cx="436231" cy="436231"/>
          </a:xfrm>
          <a:custGeom>
            <a:rect b="b" l="l" r="r" t="t"/>
            <a:pathLst>
              <a:path extrusionOk="0" h="436231" w="436231">
                <a:moveTo>
                  <a:pt x="436231" y="0"/>
                </a:moveTo>
                <a:lnTo>
                  <a:pt x="0" y="0"/>
                </a:lnTo>
                <a:lnTo>
                  <a:pt x="0" y="436230"/>
                </a:lnTo>
                <a:lnTo>
                  <a:pt x="436231" y="436230"/>
                </a:lnTo>
                <a:lnTo>
                  <a:pt x="43623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g30dea58891c_0_63"/>
          <p:cNvSpPr/>
          <p:nvPr/>
        </p:nvSpPr>
        <p:spPr>
          <a:xfrm flipH="1">
            <a:off x="12940953" y="4352173"/>
            <a:ext cx="1149081" cy="1506991"/>
          </a:xfrm>
          <a:custGeom>
            <a:rect b="b" l="l" r="r" t="t"/>
            <a:pathLst>
              <a:path extrusionOk="0" h="1506991" w="1149081">
                <a:moveTo>
                  <a:pt x="1149081" y="0"/>
                </a:moveTo>
                <a:lnTo>
                  <a:pt x="0" y="0"/>
                </a:lnTo>
                <a:lnTo>
                  <a:pt x="0" y="1506992"/>
                </a:lnTo>
                <a:lnTo>
                  <a:pt x="1149081" y="1506992"/>
                </a:lnTo>
                <a:lnTo>
                  <a:pt x="114908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g30dea58891c_0_63"/>
          <p:cNvSpPr txBox="1"/>
          <p:nvPr/>
        </p:nvSpPr>
        <p:spPr>
          <a:xfrm>
            <a:off x="9411075" y="5526275"/>
            <a:ext cx="30924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0">
                <a:solidFill>
                  <a:srgbClr val="14320F"/>
                </a:solidFill>
              </a:rPr>
              <a:t>Improve Accessibility to Healthy Food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86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20">
              <a:solidFill>
                <a:srgbClr val="14320F"/>
              </a:solidFill>
            </a:endParaRPr>
          </a:p>
        </p:txBody>
      </p:sp>
      <p:sp>
        <p:nvSpPr>
          <p:cNvPr id="214" name="Google Shape;214;g30dea58891c_0_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30dea58891c_0_63"/>
          <p:cNvSpPr txBox="1"/>
          <p:nvPr/>
        </p:nvSpPr>
        <p:spPr>
          <a:xfrm>
            <a:off x="17289250" y="507225"/>
            <a:ext cx="61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dea58891c_0_147"/>
          <p:cNvSpPr/>
          <p:nvPr/>
        </p:nvSpPr>
        <p:spPr>
          <a:xfrm flipH="1" rot="-2188154">
            <a:off x="9390708" y="6395204"/>
            <a:ext cx="10455600" cy="6390986"/>
          </a:xfrm>
          <a:custGeom>
            <a:rect b="b" l="l" r="r" t="t"/>
            <a:pathLst>
              <a:path extrusionOk="0" h="6384445" w="10444899">
                <a:moveTo>
                  <a:pt x="0" y="6384445"/>
                </a:moveTo>
                <a:lnTo>
                  <a:pt x="10444899" y="6384445"/>
                </a:lnTo>
                <a:lnTo>
                  <a:pt x="10444899" y="0"/>
                </a:lnTo>
                <a:lnTo>
                  <a:pt x="0" y="0"/>
                </a:lnTo>
                <a:lnTo>
                  <a:pt x="0" y="6384445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1" name="Google Shape;221;g30dea58891c_0_147"/>
          <p:cNvGrpSpPr/>
          <p:nvPr/>
        </p:nvGrpSpPr>
        <p:grpSpPr>
          <a:xfrm>
            <a:off x="1507181" y="3243319"/>
            <a:ext cx="6344146" cy="1722862"/>
            <a:chOff x="0" y="-38100"/>
            <a:chExt cx="2256900" cy="612900"/>
          </a:xfrm>
        </p:grpSpPr>
        <p:sp>
          <p:nvSpPr>
            <p:cNvPr id="222" name="Google Shape;222;g30dea58891c_0_147"/>
            <p:cNvSpPr/>
            <p:nvPr/>
          </p:nvSpPr>
          <p:spPr>
            <a:xfrm>
              <a:off x="0" y="0"/>
              <a:ext cx="2256762" cy="574776"/>
            </a:xfrm>
            <a:custGeom>
              <a:rect b="b" l="l" r="r" t="t"/>
              <a:pathLst>
                <a:path extrusionOk="0" h="574776" w="2256762">
                  <a:moveTo>
                    <a:pt x="40273" y="0"/>
                  </a:moveTo>
                  <a:lnTo>
                    <a:pt x="2216489" y="0"/>
                  </a:lnTo>
                  <a:cubicBezTo>
                    <a:pt x="2227170" y="0"/>
                    <a:pt x="2237413" y="4243"/>
                    <a:pt x="2244966" y="11796"/>
                  </a:cubicBezTo>
                  <a:cubicBezTo>
                    <a:pt x="2252519" y="19348"/>
                    <a:pt x="2256762" y="29592"/>
                    <a:pt x="2256762" y="40273"/>
                  </a:cubicBezTo>
                  <a:lnTo>
                    <a:pt x="2256762" y="534503"/>
                  </a:lnTo>
                  <a:cubicBezTo>
                    <a:pt x="2256762" y="556745"/>
                    <a:pt x="2238731" y="574776"/>
                    <a:pt x="2216489" y="574776"/>
                  </a:cubicBezTo>
                  <a:lnTo>
                    <a:pt x="40273" y="574776"/>
                  </a:lnTo>
                  <a:cubicBezTo>
                    <a:pt x="29592" y="574776"/>
                    <a:pt x="19348" y="570533"/>
                    <a:pt x="11796" y="562980"/>
                  </a:cubicBezTo>
                  <a:cubicBezTo>
                    <a:pt x="4243" y="555428"/>
                    <a:pt x="0" y="545184"/>
                    <a:pt x="0" y="534503"/>
                  </a:cubicBezTo>
                  <a:lnTo>
                    <a:pt x="0" y="40273"/>
                  </a:lnTo>
                  <a:cubicBezTo>
                    <a:pt x="0" y="18031"/>
                    <a:pt x="18031" y="0"/>
                    <a:pt x="40273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30dea58891c_0_147"/>
            <p:cNvSpPr txBox="1"/>
            <p:nvPr/>
          </p:nvSpPr>
          <p:spPr>
            <a:xfrm>
              <a:off x="0" y="-38100"/>
              <a:ext cx="2256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g30dea58891c_0_147"/>
          <p:cNvGrpSpPr/>
          <p:nvPr/>
        </p:nvGrpSpPr>
        <p:grpSpPr>
          <a:xfrm>
            <a:off x="1028706" y="2865316"/>
            <a:ext cx="1061428" cy="1293074"/>
            <a:chOff x="0" y="-38100"/>
            <a:chExt cx="569100" cy="693300"/>
          </a:xfrm>
        </p:grpSpPr>
        <p:sp>
          <p:nvSpPr>
            <p:cNvPr id="225" name="Google Shape;225;g30dea58891c_0_147"/>
            <p:cNvSpPr/>
            <p:nvPr/>
          </p:nvSpPr>
          <p:spPr>
            <a:xfrm>
              <a:off x="0" y="0"/>
              <a:ext cx="569066" cy="655143"/>
            </a:xfrm>
            <a:custGeom>
              <a:rect b="b" l="l" r="r" t="t"/>
              <a:pathLst>
                <a:path extrusionOk="0" h="655143" w="569066">
                  <a:moveTo>
                    <a:pt x="240715" y="0"/>
                  </a:moveTo>
                  <a:lnTo>
                    <a:pt x="328351" y="0"/>
                  </a:lnTo>
                  <a:cubicBezTo>
                    <a:pt x="461294" y="0"/>
                    <a:pt x="569066" y="107772"/>
                    <a:pt x="569066" y="240715"/>
                  </a:cubicBezTo>
                  <a:lnTo>
                    <a:pt x="569066" y="414427"/>
                  </a:lnTo>
                  <a:cubicBezTo>
                    <a:pt x="569066" y="547371"/>
                    <a:pt x="461294" y="655143"/>
                    <a:pt x="328351" y="655143"/>
                  </a:cubicBezTo>
                  <a:lnTo>
                    <a:pt x="240715" y="655143"/>
                  </a:lnTo>
                  <a:cubicBezTo>
                    <a:pt x="176874" y="655143"/>
                    <a:pt x="115647" y="629782"/>
                    <a:pt x="70504" y="584639"/>
                  </a:cubicBezTo>
                  <a:cubicBezTo>
                    <a:pt x="25361" y="539496"/>
                    <a:pt x="0" y="478269"/>
                    <a:pt x="0" y="414427"/>
                  </a:cubicBezTo>
                  <a:lnTo>
                    <a:pt x="0" y="240715"/>
                  </a:lnTo>
                  <a:cubicBezTo>
                    <a:pt x="0" y="107772"/>
                    <a:pt x="107772" y="0"/>
                    <a:pt x="240715" y="0"/>
                  </a:cubicBezTo>
                  <a:close/>
                </a:path>
              </a:pathLst>
            </a:custGeom>
            <a:solidFill>
              <a:srgbClr val="3575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30dea58891c_0_147"/>
            <p:cNvSpPr txBox="1"/>
            <p:nvPr/>
          </p:nvSpPr>
          <p:spPr>
            <a:xfrm>
              <a:off x="0" y="-38100"/>
              <a:ext cx="5691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g30dea58891c_0_147"/>
          <p:cNvSpPr/>
          <p:nvPr/>
        </p:nvSpPr>
        <p:spPr>
          <a:xfrm>
            <a:off x="1199417" y="3176702"/>
            <a:ext cx="719928" cy="741239"/>
          </a:xfrm>
          <a:custGeom>
            <a:rect b="b" l="l" r="r" t="t"/>
            <a:pathLst>
              <a:path extrusionOk="0" h="741239" w="719928">
                <a:moveTo>
                  <a:pt x="0" y="0"/>
                </a:moveTo>
                <a:lnTo>
                  <a:pt x="719928" y="0"/>
                </a:lnTo>
                <a:lnTo>
                  <a:pt x="719928" y="741238"/>
                </a:lnTo>
                <a:lnTo>
                  <a:pt x="0" y="741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g30dea58891c_0_147"/>
          <p:cNvGrpSpPr/>
          <p:nvPr/>
        </p:nvGrpSpPr>
        <p:grpSpPr>
          <a:xfrm>
            <a:off x="1479881" y="5456700"/>
            <a:ext cx="6344146" cy="1722862"/>
            <a:chOff x="0" y="-38100"/>
            <a:chExt cx="2256900" cy="612900"/>
          </a:xfrm>
        </p:grpSpPr>
        <p:sp>
          <p:nvSpPr>
            <p:cNvPr id="229" name="Google Shape;229;g30dea58891c_0_147"/>
            <p:cNvSpPr/>
            <p:nvPr/>
          </p:nvSpPr>
          <p:spPr>
            <a:xfrm>
              <a:off x="0" y="0"/>
              <a:ext cx="2256762" cy="574776"/>
            </a:xfrm>
            <a:custGeom>
              <a:rect b="b" l="l" r="r" t="t"/>
              <a:pathLst>
                <a:path extrusionOk="0" h="574776" w="2256762">
                  <a:moveTo>
                    <a:pt x="40273" y="0"/>
                  </a:moveTo>
                  <a:lnTo>
                    <a:pt x="2216489" y="0"/>
                  </a:lnTo>
                  <a:cubicBezTo>
                    <a:pt x="2227170" y="0"/>
                    <a:pt x="2237413" y="4243"/>
                    <a:pt x="2244966" y="11796"/>
                  </a:cubicBezTo>
                  <a:cubicBezTo>
                    <a:pt x="2252519" y="19348"/>
                    <a:pt x="2256762" y="29592"/>
                    <a:pt x="2256762" y="40273"/>
                  </a:cubicBezTo>
                  <a:lnTo>
                    <a:pt x="2256762" y="534503"/>
                  </a:lnTo>
                  <a:cubicBezTo>
                    <a:pt x="2256762" y="556745"/>
                    <a:pt x="2238731" y="574776"/>
                    <a:pt x="2216489" y="574776"/>
                  </a:cubicBezTo>
                  <a:lnTo>
                    <a:pt x="40273" y="574776"/>
                  </a:lnTo>
                  <a:cubicBezTo>
                    <a:pt x="29592" y="574776"/>
                    <a:pt x="19348" y="570533"/>
                    <a:pt x="11796" y="562980"/>
                  </a:cubicBezTo>
                  <a:cubicBezTo>
                    <a:pt x="4243" y="555428"/>
                    <a:pt x="0" y="545184"/>
                    <a:pt x="0" y="534503"/>
                  </a:cubicBezTo>
                  <a:lnTo>
                    <a:pt x="0" y="40273"/>
                  </a:lnTo>
                  <a:cubicBezTo>
                    <a:pt x="0" y="18031"/>
                    <a:pt x="18031" y="0"/>
                    <a:pt x="40273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30dea58891c_0_147"/>
            <p:cNvSpPr txBox="1"/>
            <p:nvPr/>
          </p:nvSpPr>
          <p:spPr>
            <a:xfrm>
              <a:off x="0" y="-38100"/>
              <a:ext cx="2256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g30dea58891c_0_147"/>
          <p:cNvGrpSpPr/>
          <p:nvPr/>
        </p:nvGrpSpPr>
        <p:grpSpPr>
          <a:xfrm>
            <a:off x="1001406" y="5078697"/>
            <a:ext cx="1061428" cy="1293074"/>
            <a:chOff x="0" y="-38100"/>
            <a:chExt cx="569100" cy="693300"/>
          </a:xfrm>
        </p:grpSpPr>
        <p:sp>
          <p:nvSpPr>
            <p:cNvPr id="232" name="Google Shape;232;g30dea58891c_0_147"/>
            <p:cNvSpPr/>
            <p:nvPr/>
          </p:nvSpPr>
          <p:spPr>
            <a:xfrm>
              <a:off x="0" y="0"/>
              <a:ext cx="569066" cy="655143"/>
            </a:xfrm>
            <a:custGeom>
              <a:rect b="b" l="l" r="r" t="t"/>
              <a:pathLst>
                <a:path extrusionOk="0" h="655143" w="569066">
                  <a:moveTo>
                    <a:pt x="240715" y="0"/>
                  </a:moveTo>
                  <a:lnTo>
                    <a:pt x="328351" y="0"/>
                  </a:lnTo>
                  <a:cubicBezTo>
                    <a:pt x="461294" y="0"/>
                    <a:pt x="569066" y="107772"/>
                    <a:pt x="569066" y="240715"/>
                  </a:cubicBezTo>
                  <a:lnTo>
                    <a:pt x="569066" y="414427"/>
                  </a:lnTo>
                  <a:cubicBezTo>
                    <a:pt x="569066" y="547371"/>
                    <a:pt x="461294" y="655143"/>
                    <a:pt x="328351" y="655143"/>
                  </a:cubicBezTo>
                  <a:lnTo>
                    <a:pt x="240715" y="655143"/>
                  </a:lnTo>
                  <a:cubicBezTo>
                    <a:pt x="176874" y="655143"/>
                    <a:pt x="115647" y="629782"/>
                    <a:pt x="70504" y="584639"/>
                  </a:cubicBezTo>
                  <a:cubicBezTo>
                    <a:pt x="25361" y="539496"/>
                    <a:pt x="0" y="478269"/>
                    <a:pt x="0" y="414427"/>
                  </a:cubicBezTo>
                  <a:lnTo>
                    <a:pt x="0" y="240715"/>
                  </a:lnTo>
                  <a:cubicBezTo>
                    <a:pt x="0" y="107772"/>
                    <a:pt x="107772" y="0"/>
                    <a:pt x="240715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30dea58891c_0_147"/>
            <p:cNvSpPr txBox="1"/>
            <p:nvPr/>
          </p:nvSpPr>
          <p:spPr>
            <a:xfrm>
              <a:off x="0" y="-38100"/>
              <a:ext cx="5691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g30dea58891c_0_147"/>
          <p:cNvGrpSpPr/>
          <p:nvPr/>
        </p:nvGrpSpPr>
        <p:grpSpPr>
          <a:xfrm>
            <a:off x="9298673" y="3306144"/>
            <a:ext cx="6344146" cy="1722862"/>
            <a:chOff x="0" y="-38100"/>
            <a:chExt cx="2256900" cy="612900"/>
          </a:xfrm>
        </p:grpSpPr>
        <p:sp>
          <p:nvSpPr>
            <p:cNvPr id="235" name="Google Shape;235;g30dea58891c_0_147"/>
            <p:cNvSpPr/>
            <p:nvPr/>
          </p:nvSpPr>
          <p:spPr>
            <a:xfrm>
              <a:off x="0" y="0"/>
              <a:ext cx="2256762" cy="574776"/>
            </a:xfrm>
            <a:custGeom>
              <a:rect b="b" l="l" r="r" t="t"/>
              <a:pathLst>
                <a:path extrusionOk="0" h="574776" w="2256762">
                  <a:moveTo>
                    <a:pt x="40273" y="0"/>
                  </a:moveTo>
                  <a:lnTo>
                    <a:pt x="2216489" y="0"/>
                  </a:lnTo>
                  <a:cubicBezTo>
                    <a:pt x="2227170" y="0"/>
                    <a:pt x="2237413" y="4243"/>
                    <a:pt x="2244966" y="11796"/>
                  </a:cubicBezTo>
                  <a:cubicBezTo>
                    <a:pt x="2252519" y="19348"/>
                    <a:pt x="2256762" y="29592"/>
                    <a:pt x="2256762" y="40273"/>
                  </a:cubicBezTo>
                  <a:lnTo>
                    <a:pt x="2256762" y="534503"/>
                  </a:lnTo>
                  <a:cubicBezTo>
                    <a:pt x="2256762" y="556745"/>
                    <a:pt x="2238731" y="574776"/>
                    <a:pt x="2216489" y="574776"/>
                  </a:cubicBezTo>
                  <a:lnTo>
                    <a:pt x="40273" y="574776"/>
                  </a:lnTo>
                  <a:cubicBezTo>
                    <a:pt x="29592" y="574776"/>
                    <a:pt x="19348" y="570533"/>
                    <a:pt x="11796" y="562980"/>
                  </a:cubicBezTo>
                  <a:cubicBezTo>
                    <a:pt x="4243" y="555428"/>
                    <a:pt x="0" y="545184"/>
                    <a:pt x="0" y="534503"/>
                  </a:cubicBezTo>
                  <a:lnTo>
                    <a:pt x="0" y="40273"/>
                  </a:lnTo>
                  <a:cubicBezTo>
                    <a:pt x="0" y="18031"/>
                    <a:pt x="18031" y="0"/>
                    <a:pt x="40273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30dea58891c_0_147"/>
            <p:cNvSpPr txBox="1"/>
            <p:nvPr/>
          </p:nvSpPr>
          <p:spPr>
            <a:xfrm>
              <a:off x="0" y="-38100"/>
              <a:ext cx="2256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g30dea58891c_0_147"/>
          <p:cNvSpPr/>
          <p:nvPr/>
        </p:nvSpPr>
        <p:spPr>
          <a:xfrm>
            <a:off x="14916111" y="3166830"/>
            <a:ext cx="1463639" cy="1919526"/>
          </a:xfrm>
          <a:custGeom>
            <a:rect b="b" l="l" r="r" t="t"/>
            <a:pathLst>
              <a:path extrusionOk="0" h="1919526" w="1463639">
                <a:moveTo>
                  <a:pt x="0" y="0"/>
                </a:moveTo>
                <a:lnTo>
                  <a:pt x="1463639" y="0"/>
                </a:lnTo>
                <a:lnTo>
                  <a:pt x="1463639" y="1919527"/>
                </a:lnTo>
                <a:lnTo>
                  <a:pt x="0" y="1919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8" name="Google Shape;238;g30dea58891c_0_147"/>
          <p:cNvGrpSpPr/>
          <p:nvPr/>
        </p:nvGrpSpPr>
        <p:grpSpPr>
          <a:xfrm>
            <a:off x="8820197" y="2928141"/>
            <a:ext cx="1061428" cy="1293074"/>
            <a:chOff x="0" y="-38100"/>
            <a:chExt cx="569100" cy="693300"/>
          </a:xfrm>
        </p:grpSpPr>
        <p:sp>
          <p:nvSpPr>
            <p:cNvPr id="239" name="Google Shape;239;g30dea58891c_0_147"/>
            <p:cNvSpPr/>
            <p:nvPr/>
          </p:nvSpPr>
          <p:spPr>
            <a:xfrm>
              <a:off x="0" y="0"/>
              <a:ext cx="569066" cy="655143"/>
            </a:xfrm>
            <a:custGeom>
              <a:rect b="b" l="l" r="r" t="t"/>
              <a:pathLst>
                <a:path extrusionOk="0" h="655143" w="569066">
                  <a:moveTo>
                    <a:pt x="240715" y="0"/>
                  </a:moveTo>
                  <a:lnTo>
                    <a:pt x="328351" y="0"/>
                  </a:lnTo>
                  <a:cubicBezTo>
                    <a:pt x="461294" y="0"/>
                    <a:pt x="569066" y="107772"/>
                    <a:pt x="569066" y="240715"/>
                  </a:cubicBezTo>
                  <a:lnTo>
                    <a:pt x="569066" y="414427"/>
                  </a:lnTo>
                  <a:cubicBezTo>
                    <a:pt x="569066" y="547371"/>
                    <a:pt x="461294" y="655143"/>
                    <a:pt x="328351" y="655143"/>
                  </a:cubicBezTo>
                  <a:lnTo>
                    <a:pt x="240715" y="655143"/>
                  </a:lnTo>
                  <a:cubicBezTo>
                    <a:pt x="176874" y="655143"/>
                    <a:pt x="115647" y="629782"/>
                    <a:pt x="70504" y="584639"/>
                  </a:cubicBezTo>
                  <a:cubicBezTo>
                    <a:pt x="25361" y="539496"/>
                    <a:pt x="0" y="478269"/>
                    <a:pt x="0" y="414427"/>
                  </a:cubicBezTo>
                  <a:lnTo>
                    <a:pt x="0" y="240715"/>
                  </a:lnTo>
                  <a:cubicBezTo>
                    <a:pt x="0" y="107772"/>
                    <a:pt x="107772" y="0"/>
                    <a:pt x="240715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30dea58891c_0_147"/>
            <p:cNvSpPr txBox="1"/>
            <p:nvPr/>
          </p:nvSpPr>
          <p:spPr>
            <a:xfrm>
              <a:off x="0" y="-38100"/>
              <a:ext cx="5691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g30dea58891c_0_147"/>
          <p:cNvGrpSpPr/>
          <p:nvPr/>
        </p:nvGrpSpPr>
        <p:grpSpPr>
          <a:xfrm>
            <a:off x="9251548" y="5456700"/>
            <a:ext cx="6344146" cy="1722862"/>
            <a:chOff x="0" y="-38100"/>
            <a:chExt cx="2256900" cy="612900"/>
          </a:xfrm>
        </p:grpSpPr>
        <p:sp>
          <p:nvSpPr>
            <p:cNvPr id="242" name="Google Shape;242;g30dea58891c_0_147"/>
            <p:cNvSpPr/>
            <p:nvPr/>
          </p:nvSpPr>
          <p:spPr>
            <a:xfrm>
              <a:off x="0" y="0"/>
              <a:ext cx="2256762" cy="574776"/>
            </a:xfrm>
            <a:custGeom>
              <a:rect b="b" l="l" r="r" t="t"/>
              <a:pathLst>
                <a:path extrusionOk="0" h="574776" w="2256762">
                  <a:moveTo>
                    <a:pt x="40273" y="0"/>
                  </a:moveTo>
                  <a:lnTo>
                    <a:pt x="2216489" y="0"/>
                  </a:lnTo>
                  <a:cubicBezTo>
                    <a:pt x="2227170" y="0"/>
                    <a:pt x="2237413" y="4243"/>
                    <a:pt x="2244966" y="11796"/>
                  </a:cubicBezTo>
                  <a:cubicBezTo>
                    <a:pt x="2252519" y="19348"/>
                    <a:pt x="2256762" y="29592"/>
                    <a:pt x="2256762" y="40273"/>
                  </a:cubicBezTo>
                  <a:lnTo>
                    <a:pt x="2256762" y="534503"/>
                  </a:lnTo>
                  <a:cubicBezTo>
                    <a:pt x="2256762" y="556745"/>
                    <a:pt x="2238731" y="574776"/>
                    <a:pt x="2216489" y="574776"/>
                  </a:cubicBezTo>
                  <a:lnTo>
                    <a:pt x="40273" y="574776"/>
                  </a:lnTo>
                  <a:cubicBezTo>
                    <a:pt x="29592" y="574776"/>
                    <a:pt x="19348" y="570533"/>
                    <a:pt x="11796" y="562980"/>
                  </a:cubicBezTo>
                  <a:cubicBezTo>
                    <a:pt x="4243" y="555428"/>
                    <a:pt x="0" y="545184"/>
                    <a:pt x="0" y="534503"/>
                  </a:cubicBezTo>
                  <a:lnTo>
                    <a:pt x="0" y="40273"/>
                  </a:lnTo>
                  <a:cubicBezTo>
                    <a:pt x="0" y="18031"/>
                    <a:pt x="18031" y="0"/>
                    <a:pt x="40273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30dea58891c_0_147"/>
            <p:cNvSpPr txBox="1"/>
            <p:nvPr/>
          </p:nvSpPr>
          <p:spPr>
            <a:xfrm>
              <a:off x="0" y="-38100"/>
              <a:ext cx="2256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g30dea58891c_0_147"/>
          <p:cNvGrpSpPr/>
          <p:nvPr/>
        </p:nvGrpSpPr>
        <p:grpSpPr>
          <a:xfrm>
            <a:off x="8773072" y="5078697"/>
            <a:ext cx="1061428" cy="1293074"/>
            <a:chOff x="0" y="-38100"/>
            <a:chExt cx="569100" cy="693300"/>
          </a:xfrm>
        </p:grpSpPr>
        <p:sp>
          <p:nvSpPr>
            <p:cNvPr id="245" name="Google Shape;245;g30dea58891c_0_147"/>
            <p:cNvSpPr/>
            <p:nvPr/>
          </p:nvSpPr>
          <p:spPr>
            <a:xfrm>
              <a:off x="0" y="0"/>
              <a:ext cx="569066" cy="655143"/>
            </a:xfrm>
            <a:custGeom>
              <a:rect b="b" l="l" r="r" t="t"/>
              <a:pathLst>
                <a:path extrusionOk="0" h="655143" w="569066">
                  <a:moveTo>
                    <a:pt x="240715" y="0"/>
                  </a:moveTo>
                  <a:lnTo>
                    <a:pt x="328351" y="0"/>
                  </a:lnTo>
                  <a:cubicBezTo>
                    <a:pt x="461294" y="0"/>
                    <a:pt x="569066" y="107772"/>
                    <a:pt x="569066" y="240715"/>
                  </a:cubicBezTo>
                  <a:lnTo>
                    <a:pt x="569066" y="414427"/>
                  </a:lnTo>
                  <a:cubicBezTo>
                    <a:pt x="569066" y="547371"/>
                    <a:pt x="461294" y="655143"/>
                    <a:pt x="328351" y="655143"/>
                  </a:cubicBezTo>
                  <a:lnTo>
                    <a:pt x="240715" y="655143"/>
                  </a:lnTo>
                  <a:cubicBezTo>
                    <a:pt x="176874" y="655143"/>
                    <a:pt x="115647" y="629782"/>
                    <a:pt x="70504" y="584639"/>
                  </a:cubicBezTo>
                  <a:cubicBezTo>
                    <a:pt x="25361" y="539496"/>
                    <a:pt x="0" y="478269"/>
                    <a:pt x="0" y="414427"/>
                  </a:cubicBezTo>
                  <a:lnTo>
                    <a:pt x="0" y="240715"/>
                  </a:lnTo>
                  <a:cubicBezTo>
                    <a:pt x="0" y="107772"/>
                    <a:pt x="107772" y="0"/>
                    <a:pt x="240715" y="0"/>
                  </a:cubicBezTo>
                  <a:close/>
                </a:path>
              </a:pathLst>
            </a:custGeom>
            <a:solidFill>
              <a:srgbClr val="3575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30dea58891c_0_147"/>
            <p:cNvSpPr txBox="1"/>
            <p:nvPr/>
          </p:nvSpPr>
          <p:spPr>
            <a:xfrm>
              <a:off x="0" y="-38100"/>
              <a:ext cx="5691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g30dea58891c_0_147"/>
          <p:cNvSpPr/>
          <p:nvPr/>
        </p:nvSpPr>
        <p:spPr>
          <a:xfrm>
            <a:off x="8933128" y="5390082"/>
            <a:ext cx="741239" cy="741239"/>
          </a:xfrm>
          <a:custGeom>
            <a:rect b="b" l="l" r="r" t="t"/>
            <a:pathLst>
              <a:path extrusionOk="0" h="741239" w="741239">
                <a:moveTo>
                  <a:pt x="0" y="0"/>
                </a:moveTo>
                <a:lnTo>
                  <a:pt x="741239" y="0"/>
                </a:lnTo>
                <a:lnTo>
                  <a:pt x="741239" y="741239"/>
                </a:lnTo>
                <a:lnTo>
                  <a:pt x="0" y="741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g30dea58891c_0_147"/>
          <p:cNvSpPr/>
          <p:nvPr/>
        </p:nvSpPr>
        <p:spPr>
          <a:xfrm flipH="1">
            <a:off x="8928534" y="3275443"/>
            <a:ext cx="844677" cy="669407"/>
          </a:xfrm>
          <a:custGeom>
            <a:rect b="b" l="l" r="r" t="t"/>
            <a:pathLst>
              <a:path extrusionOk="0" h="669407" w="844677">
                <a:moveTo>
                  <a:pt x="844677" y="0"/>
                </a:moveTo>
                <a:lnTo>
                  <a:pt x="0" y="0"/>
                </a:lnTo>
                <a:lnTo>
                  <a:pt x="0" y="669406"/>
                </a:lnTo>
                <a:lnTo>
                  <a:pt x="844677" y="669406"/>
                </a:lnTo>
                <a:lnTo>
                  <a:pt x="84467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g30dea58891c_0_147"/>
          <p:cNvSpPr/>
          <p:nvPr/>
        </p:nvSpPr>
        <p:spPr>
          <a:xfrm>
            <a:off x="1080658" y="5403513"/>
            <a:ext cx="902847" cy="714378"/>
          </a:xfrm>
          <a:custGeom>
            <a:rect b="b" l="l" r="r" t="t"/>
            <a:pathLst>
              <a:path extrusionOk="0" h="714378" w="902847">
                <a:moveTo>
                  <a:pt x="0" y="0"/>
                </a:moveTo>
                <a:lnTo>
                  <a:pt x="902847" y="0"/>
                </a:lnTo>
                <a:lnTo>
                  <a:pt x="902847" y="714377"/>
                </a:lnTo>
                <a:lnTo>
                  <a:pt x="0" y="714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g30dea58891c_0_147"/>
          <p:cNvSpPr txBox="1"/>
          <p:nvPr/>
        </p:nvSpPr>
        <p:spPr>
          <a:xfrm>
            <a:off x="1028700" y="968450"/>
            <a:ext cx="109833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79">
                <a:solidFill>
                  <a:srgbClr val="1F9139"/>
                </a:solidFill>
              </a:rPr>
              <a:t>Description</a:t>
            </a:r>
            <a:endParaRPr>
              <a:solidFill>
                <a:srgbClr val="1F9139"/>
              </a:solidFill>
            </a:endParaRPr>
          </a:p>
        </p:txBody>
      </p:sp>
      <p:sp>
        <p:nvSpPr>
          <p:cNvPr id="251" name="Google Shape;251;g30dea58891c_0_147"/>
          <p:cNvSpPr txBox="1"/>
          <p:nvPr/>
        </p:nvSpPr>
        <p:spPr>
          <a:xfrm>
            <a:off x="2531628" y="3792240"/>
            <a:ext cx="4294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FFFFFF"/>
                </a:solidFill>
              </a:rPr>
              <a:t>Separate Account for Farmer and Customer</a:t>
            </a:r>
            <a:endParaRPr/>
          </a:p>
        </p:txBody>
      </p:sp>
      <p:sp>
        <p:nvSpPr>
          <p:cNvPr id="252" name="Google Shape;252;g30dea58891c_0_147"/>
          <p:cNvSpPr txBox="1"/>
          <p:nvPr/>
        </p:nvSpPr>
        <p:spPr>
          <a:xfrm>
            <a:off x="2504328" y="6005620"/>
            <a:ext cx="4294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14320F"/>
                </a:solidFill>
              </a:rPr>
              <a:t>Searching and Filtering</a:t>
            </a:r>
            <a:endParaRPr/>
          </a:p>
        </p:txBody>
      </p:sp>
      <p:sp>
        <p:nvSpPr>
          <p:cNvPr id="253" name="Google Shape;253;g30dea58891c_0_147"/>
          <p:cNvSpPr txBox="1"/>
          <p:nvPr/>
        </p:nvSpPr>
        <p:spPr>
          <a:xfrm>
            <a:off x="10323119" y="3855065"/>
            <a:ext cx="4294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14320F"/>
                </a:solidFill>
              </a:rPr>
              <a:t>Product Presentation and </a:t>
            </a:r>
            <a:endParaRPr b="1" sz="2732">
              <a:solidFill>
                <a:srgbClr val="14320F"/>
              </a:solidFill>
            </a:endParaRPr>
          </a:p>
          <a:p>
            <a:pPr indent="0" lvl="0" marL="0" marR="0" rtl="0" algn="ctr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14320F"/>
                </a:solidFill>
              </a:rPr>
              <a:t>Description</a:t>
            </a:r>
            <a:endParaRPr b="1" sz="2732">
              <a:solidFill>
                <a:srgbClr val="14320F"/>
              </a:solidFill>
            </a:endParaRPr>
          </a:p>
        </p:txBody>
      </p:sp>
      <p:sp>
        <p:nvSpPr>
          <p:cNvPr id="254" name="Google Shape;254;g30dea58891c_0_147"/>
          <p:cNvSpPr txBox="1"/>
          <p:nvPr/>
        </p:nvSpPr>
        <p:spPr>
          <a:xfrm>
            <a:off x="10275994" y="6005620"/>
            <a:ext cx="4294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FFFFFF"/>
                </a:solidFill>
              </a:rPr>
              <a:t>Order and Payment</a:t>
            </a:r>
            <a:endParaRPr/>
          </a:p>
        </p:txBody>
      </p:sp>
      <p:grpSp>
        <p:nvGrpSpPr>
          <p:cNvPr id="255" name="Google Shape;255;g30dea58891c_0_147"/>
          <p:cNvGrpSpPr/>
          <p:nvPr/>
        </p:nvGrpSpPr>
        <p:grpSpPr>
          <a:xfrm>
            <a:off x="1507181" y="7662919"/>
            <a:ext cx="6344146" cy="1722862"/>
            <a:chOff x="0" y="-38100"/>
            <a:chExt cx="2256900" cy="612900"/>
          </a:xfrm>
        </p:grpSpPr>
        <p:sp>
          <p:nvSpPr>
            <p:cNvPr id="256" name="Google Shape;256;g30dea58891c_0_147"/>
            <p:cNvSpPr/>
            <p:nvPr/>
          </p:nvSpPr>
          <p:spPr>
            <a:xfrm>
              <a:off x="0" y="0"/>
              <a:ext cx="2256762" cy="574776"/>
            </a:xfrm>
            <a:custGeom>
              <a:rect b="b" l="l" r="r" t="t"/>
              <a:pathLst>
                <a:path extrusionOk="0" h="574776" w="2256762">
                  <a:moveTo>
                    <a:pt x="40273" y="0"/>
                  </a:moveTo>
                  <a:lnTo>
                    <a:pt x="2216489" y="0"/>
                  </a:lnTo>
                  <a:cubicBezTo>
                    <a:pt x="2227170" y="0"/>
                    <a:pt x="2237413" y="4243"/>
                    <a:pt x="2244966" y="11796"/>
                  </a:cubicBezTo>
                  <a:cubicBezTo>
                    <a:pt x="2252519" y="19348"/>
                    <a:pt x="2256762" y="29592"/>
                    <a:pt x="2256762" y="40273"/>
                  </a:cubicBezTo>
                  <a:lnTo>
                    <a:pt x="2256762" y="534503"/>
                  </a:lnTo>
                  <a:cubicBezTo>
                    <a:pt x="2256762" y="556745"/>
                    <a:pt x="2238731" y="574776"/>
                    <a:pt x="2216489" y="574776"/>
                  </a:cubicBezTo>
                  <a:lnTo>
                    <a:pt x="40273" y="574776"/>
                  </a:lnTo>
                  <a:cubicBezTo>
                    <a:pt x="29592" y="574776"/>
                    <a:pt x="19348" y="570533"/>
                    <a:pt x="11796" y="562980"/>
                  </a:cubicBezTo>
                  <a:cubicBezTo>
                    <a:pt x="4243" y="555428"/>
                    <a:pt x="0" y="545184"/>
                    <a:pt x="0" y="534503"/>
                  </a:cubicBezTo>
                  <a:lnTo>
                    <a:pt x="0" y="40273"/>
                  </a:lnTo>
                  <a:cubicBezTo>
                    <a:pt x="0" y="18031"/>
                    <a:pt x="18031" y="0"/>
                    <a:pt x="40273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30dea58891c_0_147"/>
            <p:cNvSpPr txBox="1"/>
            <p:nvPr/>
          </p:nvSpPr>
          <p:spPr>
            <a:xfrm>
              <a:off x="0" y="-38100"/>
              <a:ext cx="2256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g30dea58891c_0_147"/>
          <p:cNvGrpSpPr/>
          <p:nvPr/>
        </p:nvGrpSpPr>
        <p:grpSpPr>
          <a:xfrm>
            <a:off x="1028706" y="7284916"/>
            <a:ext cx="1061428" cy="1293074"/>
            <a:chOff x="0" y="-38100"/>
            <a:chExt cx="569100" cy="693300"/>
          </a:xfrm>
        </p:grpSpPr>
        <p:sp>
          <p:nvSpPr>
            <p:cNvPr id="259" name="Google Shape;259;g30dea58891c_0_147"/>
            <p:cNvSpPr/>
            <p:nvPr/>
          </p:nvSpPr>
          <p:spPr>
            <a:xfrm>
              <a:off x="0" y="0"/>
              <a:ext cx="569066" cy="655143"/>
            </a:xfrm>
            <a:custGeom>
              <a:rect b="b" l="l" r="r" t="t"/>
              <a:pathLst>
                <a:path extrusionOk="0" h="655143" w="569066">
                  <a:moveTo>
                    <a:pt x="240715" y="0"/>
                  </a:moveTo>
                  <a:lnTo>
                    <a:pt x="328351" y="0"/>
                  </a:lnTo>
                  <a:cubicBezTo>
                    <a:pt x="461294" y="0"/>
                    <a:pt x="569066" y="107772"/>
                    <a:pt x="569066" y="240715"/>
                  </a:cubicBezTo>
                  <a:lnTo>
                    <a:pt x="569066" y="414427"/>
                  </a:lnTo>
                  <a:cubicBezTo>
                    <a:pt x="569066" y="547371"/>
                    <a:pt x="461294" y="655143"/>
                    <a:pt x="328351" y="655143"/>
                  </a:cubicBezTo>
                  <a:lnTo>
                    <a:pt x="240715" y="655143"/>
                  </a:lnTo>
                  <a:cubicBezTo>
                    <a:pt x="176874" y="655143"/>
                    <a:pt x="115647" y="629782"/>
                    <a:pt x="70504" y="584639"/>
                  </a:cubicBezTo>
                  <a:cubicBezTo>
                    <a:pt x="25361" y="539496"/>
                    <a:pt x="0" y="478269"/>
                    <a:pt x="0" y="414427"/>
                  </a:cubicBezTo>
                  <a:lnTo>
                    <a:pt x="0" y="240715"/>
                  </a:lnTo>
                  <a:cubicBezTo>
                    <a:pt x="0" y="107772"/>
                    <a:pt x="107772" y="0"/>
                    <a:pt x="240715" y="0"/>
                  </a:cubicBezTo>
                  <a:close/>
                </a:path>
              </a:pathLst>
            </a:custGeom>
            <a:solidFill>
              <a:srgbClr val="3575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30dea58891c_0_147"/>
            <p:cNvSpPr txBox="1"/>
            <p:nvPr/>
          </p:nvSpPr>
          <p:spPr>
            <a:xfrm>
              <a:off x="0" y="-38100"/>
              <a:ext cx="5691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g30dea58891c_0_147"/>
          <p:cNvSpPr/>
          <p:nvPr/>
        </p:nvSpPr>
        <p:spPr>
          <a:xfrm>
            <a:off x="1199417" y="7596302"/>
            <a:ext cx="719928" cy="741239"/>
          </a:xfrm>
          <a:custGeom>
            <a:rect b="b" l="l" r="r" t="t"/>
            <a:pathLst>
              <a:path extrusionOk="0" h="741239" w="719928">
                <a:moveTo>
                  <a:pt x="0" y="0"/>
                </a:moveTo>
                <a:lnTo>
                  <a:pt x="719928" y="0"/>
                </a:lnTo>
                <a:lnTo>
                  <a:pt x="719928" y="741238"/>
                </a:lnTo>
                <a:lnTo>
                  <a:pt x="0" y="741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g30dea58891c_0_147"/>
          <p:cNvSpPr txBox="1"/>
          <p:nvPr/>
        </p:nvSpPr>
        <p:spPr>
          <a:xfrm>
            <a:off x="2531628" y="8211840"/>
            <a:ext cx="4294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32">
                <a:solidFill>
                  <a:srgbClr val="FFFFFF"/>
                </a:solidFill>
              </a:rPr>
              <a:t>Community Forum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32">
              <a:solidFill>
                <a:srgbClr val="FFFFFF"/>
              </a:solidFill>
            </a:endParaRPr>
          </a:p>
        </p:txBody>
      </p:sp>
      <p:sp>
        <p:nvSpPr>
          <p:cNvPr id="263" name="Google Shape;263;g30dea58891c_0_1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30dea58891c_0_147"/>
          <p:cNvSpPr txBox="1"/>
          <p:nvPr/>
        </p:nvSpPr>
        <p:spPr>
          <a:xfrm>
            <a:off x="17289250" y="507225"/>
            <a:ext cx="61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/>
          <p:nvPr/>
        </p:nvSpPr>
        <p:spPr>
          <a:xfrm>
            <a:off x="-87987" y="395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83" r="-29379" t="-35266"/>
            </a:stretch>
          </a:blipFill>
          <a:ln>
            <a:noFill/>
          </a:ln>
        </p:spPr>
      </p:sp>
      <p:sp>
        <p:nvSpPr>
          <p:cNvPr id="270" name="Google Shape;270;p5"/>
          <p:cNvSpPr/>
          <p:nvPr/>
        </p:nvSpPr>
        <p:spPr>
          <a:xfrm>
            <a:off x="1152337" y="635756"/>
            <a:ext cx="1101449" cy="1043595"/>
          </a:xfrm>
          <a:custGeom>
            <a:rect b="b" l="l" r="r" t="t"/>
            <a:pathLst>
              <a:path extrusionOk="0" h="1043595" w="1101449">
                <a:moveTo>
                  <a:pt x="0" y="0"/>
                </a:moveTo>
                <a:lnTo>
                  <a:pt x="1101449" y="0"/>
                </a:lnTo>
                <a:lnTo>
                  <a:pt x="1101449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5"/>
          <p:cNvSpPr/>
          <p:nvPr/>
        </p:nvSpPr>
        <p:spPr>
          <a:xfrm flipH="1">
            <a:off x="-7335689" y="-2611561"/>
            <a:ext cx="12039733" cy="15510123"/>
          </a:xfrm>
          <a:custGeom>
            <a:rect b="b" l="l" r="r" t="t"/>
            <a:pathLst>
              <a:path extrusionOk="0" h="15510123" w="12039733">
                <a:moveTo>
                  <a:pt x="12039733" y="0"/>
                </a:moveTo>
                <a:lnTo>
                  <a:pt x="0" y="0"/>
                </a:lnTo>
                <a:lnTo>
                  <a:pt x="0" y="15510122"/>
                </a:lnTo>
                <a:lnTo>
                  <a:pt x="12039733" y="15510122"/>
                </a:lnTo>
                <a:lnTo>
                  <a:pt x="120397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72" name="Google Shape;272;p5"/>
          <p:cNvCxnSpPr/>
          <p:nvPr/>
        </p:nvCxnSpPr>
        <p:spPr>
          <a:xfrm>
            <a:off x="1028700" y="4621258"/>
            <a:ext cx="8115300" cy="0"/>
          </a:xfrm>
          <a:prstGeom prst="straightConnector1">
            <a:avLst/>
          </a:prstGeom>
          <a:noFill/>
          <a:ln cap="flat" cmpd="sng" w="38100">
            <a:solidFill>
              <a:srgbClr val="1F91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5"/>
          <p:cNvCxnSpPr/>
          <p:nvPr/>
        </p:nvCxnSpPr>
        <p:spPr>
          <a:xfrm>
            <a:off x="4819210" y="4621258"/>
            <a:ext cx="0" cy="4637042"/>
          </a:xfrm>
          <a:prstGeom prst="straightConnector1">
            <a:avLst/>
          </a:prstGeom>
          <a:noFill/>
          <a:ln cap="flat" cmpd="sng" w="38100">
            <a:solidFill>
              <a:srgbClr val="1F91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5"/>
          <p:cNvSpPr/>
          <p:nvPr/>
        </p:nvSpPr>
        <p:spPr>
          <a:xfrm>
            <a:off x="908937" y="4925691"/>
            <a:ext cx="3675344" cy="4287295"/>
          </a:xfrm>
          <a:custGeom>
            <a:rect b="b" l="l" r="r" t="t"/>
            <a:pathLst>
              <a:path extrusionOk="0" h="948133" w="812800">
                <a:moveTo>
                  <a:pt x="406400" y="0"/>
                </a:moveTo>
                <a:cubicBezTo>
                  <a:pt x="181951" y="0"/>
                  <a:pt x="0" y="212247"/>
                  <a:pt x="0" y="474066"/>
                </a:cubicBezTo>
                <a:cubicBezTo>
                  <a:pt x="0" y="735886"/>
                  <a:pt x="181951" y="948133"/>
                  <a:pt x="406400" y="948133"/>
                </a:cubicBezTo>
                <a:cubicBezTo>
                  <a:pt x="630849" y="948133"/>
                  <a:pt x="812800" y="735886"/>
                  <a:pt x="812800" y="474066"/>
                </a:cubicBezTo>
                <a:cubicBezTo>
                  <a:pt x="812800" y="212247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4503" r="-30575" t="0"/>
            </a:stretch>
          </a:blipFill>
          <a:ln cap="sq" cmpd="sng" w="1714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5"/>
          <p:cNvGrpSpPr/>
          <p:nvPr/>
        </p:nvGrpSpPr>
        <p:grpSpPr>
          <a:xfrm>
            <a:off x="4204047" y="6674130"/>
            <a:ext cx="1179235" cy="1179235"/>
            <a:chOff x="0" y="0"/>
            <a:chExt cx="812800" cy="812800"/>
          </a:xfrm>
        </p:grpSpPr>
        <p:sp>
          <p:nvSpPr>
            <p:cNvPr id="276" name="Google Shape;27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 cap="sq" cmpd="sng" w="762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5"/>
          <p:cNvSpPr/>
          <p:nvPr/>
        </p:nvSpPr>
        <p:spPr>
          <a:xfrm>
            <a:off x="4509225" y="6965905"/>
            <a:ext cx="568879" cy="595685"/>
          </a:xfrm>
          <a:custGeom>
            <a:rect b="b" l="l" r="r" t="t"/>
            <a:pathLst>
              <a:path extrusionOk="0" h="595685" w="568879">
                <a:moveTo>
                  <a:pt x="0" y="0"/>
                </a:moveTo>
                <a:lnTo>
                  <a:pt x="568879" y="0"/>
                </a:lnTo>
                <a:lnTo>
                  <a:pt x="568879" y="595685"/>
                </a:lnTo>
                <a:lnTo>
                  <a:pt x="0" y="595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9" name="Google Shape;279;p5"/>
          <p:cNvGrpSpPr/>
          <p:nvPr/>
        </p:nvGrpSpPr>
        <p:grpSpPr>
          <a:xfrm>
            <a:off x="9603075" y="1429048"/>
            <a:ext cx="7656231" cy="8111619"/>
            <a:chOff x="0" y="-47625"/>
            <a:chExt cx="968714" cy="1006829"/>
          </a:xfrm>
        </p:grpSpPr>
        <p:sp>
          <p:nvSpPr>
            <p:cNvPr id="280" name="Google Shape;280;p5"/>
            <p:cNvSpPr/>
            <p:nvPr/>
          </p:nvSpPr>
          <p:spPr>
            <a:xfrm>
              <a:off x="0" y="0"/>
              <a:ext cx="968714" cy="959204"/>
            </a:xfrm>
            <a:custGeom>
              <a:rect b="b" l="l" r="r" t="t"/>
              <a:pathLst>
                <a:path extrusionOk="0" h="959204" w="968714">
                  <a:moveTo>
                    <a:pt x="115599" y="0"/>
                  </a:moveTo>
                  <a:lnTo>
                    <a:pt x="853115" y="0"/>
                  </a:lnTo>
                  <a:cubicBezTo>
                    <a:pt x="883774" y="0"/>
                    <a:pt x="913177" y="12179"/>
                    <a:pt x="934856" y="33858"/>
                  </a:cubicBezTo>
                  <a:cubicBezTo>
                    <a:pt x="956535" y="55537"/>
                    <a:pt x="968714" y="84940"/>
                    <a:pt x="968714" y="115599"/>
                  </a:cubicBezTo>
                  <a:lnTo>
                    <a:pt x="968714" y="843605"/>
                  </a:lnTo>
                  <a:cubicBezTo>
                    <a:pt x="968714" y="874264"/>
                    <a:pt x="956535" y="903667"/>
                    <a:pt x="934856" y="925345"/>
                  </a:cubicBezTo>
                  <a:cubicBezTo>
                    <a:pt x="913177" y="947024"/>
                    <a:pt x="883774" y="959204"/>
                    <a:pt x="853115" y="959204"/>
                  </a:cubicBezTo>
                  <a:lnTo>
                    <a:pt x="115599" y="959204"/>
                  </a:lnTo>
                  <a:cubicBezTo>
                    <a:pt x="84940" y="959204"/>
                    <a:pt x="55537" y="947024"/>
                    <a:pt x="33858" y="925345"/>
                  </a:cubicBezTo>
                  <a:cubicBezTo>
                    <a:pt x="12179" y="903667"/>
                    <a:pt x="0" y="874264"/>
                    <a:pt x="0" y="843605"/>
                  </a:cubicBezTo>
                  <a:lnTo>
                    <a:pt x="0" y="115599"/>
                  </a:lnTo>
                  <a:cubicBezTo>
                    <a:pt x="0" y="84940"/>
                    <a:pt x="12179" y="55537"/>
                    <a:pt x="33858" y="33858"/>
                  </a:cubicBezTo>
                  <a:cubicBezTo>
                    <a:pt x="55537" y="12179"/>
                    <a:pt x="84940" y="0"/>
                    <a:pt x="115599" y="0"/>
                  </a:cubicBezTo>
                  <a:close/>
                </a:path>
              </a:pathLst>
            </a:custGeom>
            <a:solidFill>
              <a:srgbClr val="1F9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 txBox="1"/>
            <p:nvPr/>
          </p:nvSpPr>
          <p:spPr>
            <a:xfrm>
              <a:off x="0" y="-47625"/>
              <a:ext cx="968700" cy="10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5"/>
          <p:cNvSpPr/>
          <p:nvPr/>
        </p:nvSpPr>
        <p:spPr>
          <a:xfrm>
            <a:off x="10364000" y="2595875"/>
            <a:ext cx="6134367" cy="1278011"/>
          </a:xfrm>
          <a:custGeom>
            <a:rect b="b" l="l" r="r" t="t"/>
            <a:pathLst>
              <a:path extrusionOk="0" h="612955" w="2890161">
                <a:moveTo>
                  <a:pt x="0" y="0"/>
                </a:moveTo>
                <a:lnTo>
                  <a:pt x="2890161" y="0"/>
                </a:lnTo>
                <a:lnTo>
                  <a:pt x="2890161" y="612955"/>
                </a:lnTo>
                <a:lnTo>
                  <a:pt x="0" y="612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5"/>
          <p:cNvSpPr txBox="1"/>
          <p:nvPr/>
        </p:nvSpPr>
        <p:spPr>
          <a:xfrm>
            <a:off x="1028700" y="1769935"/>
            <a:ext cx="9067200" cy="1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5">
                <a:solidFill>
                  <a:srgbClr val="1F9139"/>
                </a:solidFill>
              </a:rPr>
              <a:t>Challenges</a:t>
            </a:r>
            <a:endParaRPr/>
          </a:p>
        </p:txBody>
      </p:sp>
      <p:sp>
        <p:nvSpPr>
          <p:cNvPr id="284" name="Google Shape;284;p5"/>
          <p:cNvSpPr txBox="1"/>
          <p:nvPr/>
        </p:nvSpPr>
        <p:spPr>
          <a:xfrm>
            <a:off x="10814316" y="2855382"/>
            <a:ext cx="2321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grpSp>
        <p:nvGrpSpPr>
          <p:cNvPr id="285" name="Google Shape;285;p5"/>
          <p:cNvGrpSpPr/>
          <p:nvPr/>
        </p:nvGrpSpPr>
        <p:grpSpPr>
          <a:xfrm>
            <a:off x="1066788" y="5095070"/>
            <a:ext cx="175978" cy="175978"/>
            <a:chOff x="0" y="0"/>
            <a:chExt cx="812800" cy="812800"/>
          </a:xfrm>
        </p:grpSpPr>
        <p:sp>
          <p:nvSpPr>
            <p:cNvPr id="286" name="Google Shape;28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5"/>
          <p:cNvGrpSpPr/>
          <p:nvPr/>
        </p:nvGrpSpPr>
        <p:grpSpPr>
          <a:xfrm>
            <a:off x="8968022" y="3697892"/>
            <a:ext cx="175978" cy="175978"/>
            <a:chOff x="0" y="0"/>
            <a:chExt cx="812800" cy="812800"/>
          </a:xfrm>
        </p:grpSpPr>
        <p:sp>
          <p:nvSpPr>
            <p:cNvPr id="289" name="Google Shape;28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5"/>
          <p:cNvSpPr/>
          <p:nvPr/>
        </p:nvSpPr>
        <p:spPr>
          <a:xfrm>
            <a:off x="10364000" y="4243475"/>
            <a:ext cx="6134367" cy="1278011"/>
          </a:xfrm>
          <a:custGeom>
            <a:rect b="b" l="l" r="r" t="t"/>
            <a:pathLst>
              <a:path extrusionOk="0" h="612955" w="2890161">
                <a:moveTo>
                  <a:pt x="0" y="0"/>
                </a:moveTo>
                <a:lnTo>
                  <a:pt x="2890161" y="0"/>
                </a:lnTo>
                <a:lnTo>
                  <a:pt x="2890161" y="612955"/>
                </a:lnTo>
                <a:lnTo>
                  <a:pt x="0" y="612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5"/>
          <p:cNvSpPr/>
          <p:nvPr/>
        </p:nvSpPr>
        <p:spPr>
          <a:xfrm>
            <a:off x="10294500" y="5902537"/>
            <a:ext cx="6134367" cy="1278011"/>
          </a:xfrm>
          <a:custGeom>
            <a:rect b="b" l="l" r="r" t="t"/>
            <a:pathLst>
              <a:path extrusionOk="0" h="612955" w="2890161">
                <a:moveTo>
                  <a:pt x="0" y="0"/>
                </a:moveTo>
                <a:lnTo>
                  <a:pt x="2890161" y="0"/>
                </a:lnTo>
                <a:lnTo>
                  <a:pt x="2890161" y="612955"/>
                </a:lnTo>
                <a:lnTo>
                  <a:pt x="0" y="612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5"/>
          <p:cNvSpPr/>
          <p:nvPr/>
        </p:nvSpPr>
        <p:spPr>
          <a:xfrm>
            <a:off x="10294500" y="7561600"/>
            <a:ext cx="6134367" cy="1278011"/>
          </a:xfrm>
          <a:custGeom>
            <a:rect b="b" l="l" r="r" t="t"/>
            <a:pathLst>
              <a:path extrusionOk="0" h="612955" w="2890161">
                <a:moveTo>
                  <a:pt x="0" y="0"/>
                </a:moveTo>
                <a:lnTo>
                  <a:pt x="2890161" y="0"/>
                </a:lnTo>
                <a:lnTo>
                  <a:pt x="2890161" y="612955"/>
                </a:lnTo>
                <a:lnTo>
                  <a:pt x="0" y="612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5"/>
          <p:cNvSpPr txBox="1"/>
          <p:nvPr/>
        </p:nvSpPr>
        <p:spPr>
          <a:xfrm>
            <a:off x="10586800" y="2778500"/>
            <a:ext cx="604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Multitype user and role management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 txBox="1"/>
          <p:nvPr/>
        </p:nvSpPr>
        <p:spPr>
          <a:xfrm>
            <a:off x="10586800" y="4563375"/>
            <a:ext cx="617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 and security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"/>
          <p:cNvSpPr txBox="1"/>
          <p:nvPr/>
        </p:nvSpPr>
        <p:spPr>
          <a:xfrm>
            <a:off x="10586800" y="5977588"/>
            <a:ext cx="586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and logistics management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 txBox="1"/>
          <p:nvPr/>
        </p:nvSpPr>
        <p:spPr>
          <a:xfrm>
            <a:off x="10586800" y="7636700"/>
            <a:ext cx="591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Proving uniqueness from other e-commerce platform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5"/>
          <p:cNvSpPr txBox="1"/>
          <p:nvPr/>
        </p:nvSpPr>
        <p:spPr>
          <a:xfrm>
            <a:off x="17289250" y="507225"/>
            <a:ext cx="61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dea58891c_0_103"/>
          <p:cNvSpPr/>
          <p:nvPr/>
        </p:nvSpPr>
        <p:spPr>
          <a:xfrm rot="-2188154">
            <a:off x="8259650" y="-1509097"/>
            <a:ext cx="11975701" cy="7320148"/>
          </a:xfrm>
          <a:custGeom>
            <a:rect b="b" l="l" r="r" t="t"/>
            <a:pathLst>
              <a:path extrusionOk="0" h="7312656" w="11963445">
                <a:moveTo>
                  <a:pt x="11963445" y="7312656"/>
                </a:moveTo>
                <a:lnTo>
                  <a:pt x="0" y="7312656"/>
                </a:lnTo>
                <a:lnTo>
                  <a:pt x="0" y="0"/>
                </a:lnTo>
                <a:lnTo>
                  <a:pt x="11963445" y="0"/>
                </a:lnTo>
                <a:lnTo>
                  <a:pt x="11963445" y="7312656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g30dea58891c_0_103"/>
          <p:cNvSpPr/>
          <p:nvPr/>
        </p:nvSpPr>
        <p:spPr>
          <a:xfrm>
            <a:off x="4495704" y="8649630"/>
            <a:ext cx="436231" cy="436231"/>
          </a:xfrm>
          <a:custGeom>
            <a:rect b="b" l="l" r="r" t="t"/>
            <a:pathLst>
              <a:path extrusionOk="0" h="436231" w="436231">
                <a:moveTo>
                  <a:pt x="0" y="0"/>
                </a:moveTo>
                <a:lnTo>
                  <a:pt x="436230" y="0"/>
                </a:lnTo>
                <a:lnTo>
                  <a:pt x="436230" y="436230"/>
                </a:lnTo>
                <a:lnTo>
                  <a:pt x="0" y="436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g30dea58891c_0_103"/>
          <p:cNvSpPr txBox="1"/>
          <p:nvPr/>
        </p:nvSpPr>
        <p:spPr>
          <a:xfrm>
            <a:off x="1028700" y="1400175"/>
            <a:ext cx="95244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1F9139"/>
                </a:solidFill>
              </a:rPr>
              <a:t>Technology</a:t>
            </a:r>
            <a:endParaRPr b="1" sz="9000">
              <a:solidFill>
                <a:srgbClr val="1F9139"/>
              </a:solidFill>
            </a:endParaRPr>
          </a:p>
        </p:txBody>
      </p:sp>
      <p:sp>
        <p:nvSpPr>
          <p:cNvPr id="307" name="Google Shape;307;g30dea58891c_0_103"/>
          <p:cNvSpPr/>
          <p:nvPr/>
        </p:nvSpPr>
        <p:spPr>
          <a:xfrm>
            <a:off x="15127860" y="6188693"/>
            <a:ext cx="1404759" cy="1842307"/>
          </a:xfrm>
          <a:custGeom>
            <a:rect b="b" l="l" r="r" t="t"/>
            <a:pathLst>
              <a:path extrusionOk="0" h="1842307" w="1404759">
                <a:moveTo>
                  <a:pt x="0" y="0"/>
                </a:moveTo>
                <a:lnTo>
                  <a:pt x="1404759" y="0"/>
                </a:lnTo>
                <a:lnTo>
                  <a:pt x="1404759" y="1842307"/>
                </a:lnTo>
                <a:lnTo>
                  <a:pt x="0" y="18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g30dea58891c_0_103"/>
          <p:cNvSpPr txBox="1"/>
          <p:nvPr/>
        </p:nvSpPr>
        <p:spPr>
          <a:xfrm>
            <a:off x="1169604" y="4534835"/>
            <a:ext cx="519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0dea58891c_0_103"/>
          <p:cNvSpPr txBox="1"/>
          <p:nvPr/>
        </p:nvSpPr>
        <p:spPr>
          <a:xfrm>
            <a:off x="1949625" y="3430939"/>
            <a:ext cx="71124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2">
                <a:solidFill>
                  <a:srgbClr val="14320F"/>
                </a:solidFill>
              </a:rPr>
              <a:t>Frontend: HTML, CSS, Javascript</a:t>
            </a:r>
            <a:endParaRPr b="1" sz="2942">
              <a:solidFill>
                <a:srgbClr val="14320F"/>
              </a:solidFill>
            </a:endParaRPr>
          </a:p>
          <a:p>
            <a:pPr indent="0" lvl="0" marL="0" marR="0" rtl="0" algn="l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2">
                <a:solidFill>
                  <a:srgbClr val="14320F"/>
                </a:solidFill>
              </a:rPr>
              <a:t>React/Angular</a:t>
            </a:r>
            <a:endParaRPr b="1" sz="2942">
              <a:solidFill>
                <a:srgbClr val="14320F"/>
              </a:solidFill>
            </a:endParaRPr>
          </a:p>
        </p:txBody>
      </p:sp>
      <p:sp>
        <p:nvSpPr>
          <p:cNvPr id="310" name="Google Shape;310;g30dea58891c_0_103"/>
          <p:cNvSpPr txBox="1"/>
          <p:nvPr/>
        </p:nvSpPr>
        <p:spPr>
          <a:xfrm>
            <a:off x="1949625" y="6817037"/>
            <a:ext cx="6021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2">
                <a:solidFill>
                  <a:srgbClr val="14320F"/>
                </a:solidFill>
              </a:rPr>
              <a:t>Database: MongoDB/ PostgreSQL</a:t>
            </a:r>
            <a:endParaRPr/>
          </a:p>
        </p:txBody>
      </p:sp>
      <p:sp>
        <p:nvSpPr>
          <p:cNvPr id="311" name="Google Shape;311;g30dea58891c_0_103"/>
          <p:cNvSpPr txBox="1"/>
          <p:nvPr/>
        </p:nvSpPr>
        <p:spPr>
          <a:xfrm>
            <a:off x="1949625" y="5369326"/>
            <a:ext cx="6021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2">
                <a:solidFill>
                  <a:srgbClr val="14320F"/>
                </a:solidFill>
              </a:rPr>
              <a:t>Backend: Python, Django</a:t>
            </a:r>
            <a:endParaRPr/>
          </a:p>
        </p:txBody>
      </p:sp>
      <p:grpSp>
        <p:nvGrpSpPr>
          <p:cNvPr id="312" name="Google Shape;312;g30dea58891c_0_103"/>
          <p:cNvGrpSpPr/>
          <p:nvPr/>
        </p:nvGrpSpPr>
        <p:grpSpPr>
          <a:xfrm>
            <a:off x="1169600" y="3589590"/>
            <a:ext cx="421138" cy="538863"/>
            <a:chOff x="0" y="-38100"/>
            <a:chExt cx="98759" cy="126366"/>
          </a:xfrm>
        </p:grpSpPr>
        <p:sp>
          <p:nvSpPr>
            <p:cNvPr id="313" name="Google Shape;313;g30dea58891c_0_103"/>
            <p:cNvSpPr/>
            <p:nvPr/>
          </p:nvSpPr>
          <p:spPr>
            <a:xfrm>
              <a:off x="0" y="0"/>
              <a:ext cx="98759" cy="88266"/>
            </a:xfrm>
            <a:custGeom>
              <a:rect b="b" l="l" r="r" t="t"/>
              <a:pathLst>
                <a:path extrusionOk="0" h="88266" w="98759">
                  <a:moveTo>
                    <a:pt x="44133" y="0"/>
                  </a:moveTo>
                  <a:lnTo>
                    <a:pt x="54626" y="0"/>
                  </a:lnTo>
                  <a:cubicBezTo>
                    <a:pt x="66331" y="0"/>
                    <a:pt x="77556" y="4650"/>
                    <a:pt x="85833" y="12926"/>
                  </a:cubicBezTo>
                  <a:cubicBezTo>
                    <a:pt x="94109" y="21203"/>
                    <a:pt x="98759" y="32428"/>
                    <a:pt x="98759" y="44133"/>
                  </a:cubicBezTo>
                  <a:lnTo>
                    <a:pt x="98759" y="44133"/>
                  </a:lnTo>
                  <a:cubicBezTo>
                    <a:pt x="98759" y="55838"/>
                    <a:pt x="94109" y="67063"/>
                    <a:pt x="85833" y="75340"/>
                  </a:cubicBezTo>
                  <a:cubicBezTo>
                    <a:pt x="77556" y="83616"/>
                    <a:pt x="66331" y="88266"/>
                    <a:pt x="54626" y="88266"/>
                  </a:cubicBezTo>
                  <a:lnTo>
                    <a:pt x="44133" y="88266"/>
                  </a:lnTo>
                  <a:cubicBezTo>
                    <a:pt x="32428" y="88266"/>
                    <a:pt x="21203" y="83616"/>
                    <a:pt x="12926" y="75340"/>
                  </a:cubicBezTo>
                  <a:cubicBezTo>
                    <a:pt x="4650" y="67063"/>
                    <a:pt x="0" y="55838"/>
                    <a:pt x="0" y="44133"/>
                  </a:cubicBezTo>
                  <a:lnTo>
                    <a:pt x="0" y="44133"/>
                  </a:lnTo>
                  <a:cubicBezTo>
                    <a:pt x="0" y="32428"/>
                    <a:pt x="4650" y="21203"/>
                    <a:pt x="12926" y="12926"/>
                  </a:cubicBezTo>
                  <a:cubicBezTo>
                    <a:pt x="21203" y="4650"/>
                    <a:pt x="32428" y="0"/>
                    <a:pt x="44133" y="0"/>
                  </a:cubicBezTo>
                  <a:close/>
                </a:path>
              </a:pathLst>
            </a:custGeom>
            <a:solidFill>
              <a:srgbClr val="1432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30dea58891c_0_103"/>
            <p:cNvSpPr txBox="1"/>
            <p:nvPr/>
          </p:nvSpPr>
          <p:spPr>
            <a:xfrm>
              <a:off x="0" y="-38100"/>
              <a:ext cx="987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g30dea58891c_0_103"/>
          <p:cNvGrpSpPr/>
          <p:nvPr/>
        </p:nvGrpSpPr>
        <p:grpSpPr>
          <a:xfrm>
            <a:off x="1169600" y="5270074"/>
            <a:ext cx="421138" cy="538863"/>
            <a:chOff x="0" y="-38100"/>
            <a:chExt cx="98759" cy="126366"/>
          </a:xfrm>
        </p:grpSpPr>
        <p:sp>
          <p:nvSpPr>
            <p:cNvPr id="316" name="Google Shape;316;g30dea58891c_0_103"/>
            <p:cNvSpPr/>
            <p:nvPr/>
          </p:nvSpPr>
          <p:spPr>
            <a:xfrm>
              <a:off x="0" y="0"/>
              <a:ext cx="98759" cy="88266"/>
            </a:xfrm>
            <a:custGeom>
              <a:rect b="b" l="l" r="r" t="t"/>
              <a:pathLst>
                <a:path extrusionOk="0" h="88266" w="98759">
                  <a:moveTo>
                    <a:pt x="44133" y="0"/>
                  </a:moveTo>
                  <a:lnTo>
                    <a:pt x="54626" y="0"/>
                  </a:lnTo>
                  <a:cubicBezTo>
                    <a:pt x="66331" y="0"/>
                    <a:pt x="77556" y="4650"/>
                    <a:pt x="85833" y="12926"/>
                  </a:cubicBezTo>
                  <a:cubicBezTo>
                    <a:pt x="94109" y="21203"/>
                    <a:pt x="98759" y="32428"/>
                    <a:pt x="98759" y="44133"/>
                  </a:cubicBezTo>
                  <a:lnTo>
                    <a:pt x="98759" y="44133"/>
                  </a:lnTo>
                  <a:cubicBezTo>
                    <a:pt x="98759" y="55838"/>
                    <a:pt x="94109" y="67063"/>
                    <a:pt x="85833" y="75340"/>
                  </a:cubicBezTo>
                  <a:cubicBezTo>
                    <a:pt x="77556" y="83616"/>
                    <a:pt x="66331" y="88266"/>
                    <a:pt x="54626" y="88266"/>
                  </a:cubicBezTo>
                  <a:lnTo>
                    <a:pt x="44133" y="88266"/>
                  </a:lnTo>
                  <a:cubicBezTo>
                    <a:pt x="32428" y="88266"/>
                    <a:pt x="21203" y="83616"/>
                    <a:pt x="12926" y="75340"/>
                  </a:cubicBezTo>
                  <a:cubicBezTo>
                    <a:pt x="4650" y="67063"/>
                    <a:pt x="0" y="55838"/>
                    <a:pt x="0" y="44133"/>
                  </a:cubicBezTo>
                  <a:lnTo>
                    <a:pt x="0" y="44133"/>
                  </a:lnTo>
                  <a:cubicBezTo>
                    <a:pt x="0" y="32428"/>
                    <a:pt x="4650" y="21203"/>
                    <a:pt x="12926" y="12926"/>
                  </a:cubicBezTo>
                  <a:cubicBezTo>
                    <a:pt x="21203" y="4650"/>
                    <a:pt x="32428" y="0"/>
                    <a:pt x="44133" y="0"/>
                  </a:cubicBezTo>
                  <a:close/>
                </a:path>
              </a:pathLst>
            </a:custGeom>
            <a:solidFill>
              <a:srgbClr val="3575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30dea58891c_0_103"/>
            <p:cNvSpPr txBox="1"/>
            <p:nvPr/>
          </p:nvSpPr>
          <p:spPr>
            <a:xfrm>
              <a:off x="0" y="-38100"/>
              <a:ext cx="987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g30dea58891c_0_103"/>
          <p:cNvGrpSpPr/>
          <p:nvPr/>
        </p:nvGrpSpPr>
        <p:grpSpPr>
          <a:xfrm>
            <a:off x="1169600" y="6664323"/>
            <a:ext cx="421138" cy="538863"/>
            <a:chOff x="0" y="-38100"/>
            <a:chExt cx="98759" cy="126366"/>
          </a:xfrm>
        </p:grpSpPr>
        <p:sp>
          <p:nvSpPr>
            <p:cNvPr id="319" name="Google Shape;319;g30dea58891c_0_103"/>
            <p:cNvSpPr/>
            <p:nvPr/>
          </p:nvSpPr>
          <p:spPr>
            <a:xfrm>
              <a:off x="0" y="0"/>
              <a:ext cx="98759" cy="88266"/>
            </a:xfrm>
            <a:custGeom>
              <a:rect b="b" l="l" r="r" t="t"/>
              <a:pathLst>
                <a:path extrusionOk="0" h="88266" w="98759">
                  <a:moveTo>
                    <a:pt x="44133" y="0"/>
                  </a:moveTo>
                  <a:lnTo>
                    <a:pt x="54626" y="0"/>
                  </a:lnTo>
                  <a:cubicBezTo>
                    <a:pt x="66331" y="0"/>
                    <a:pt x="77556" y="4650"/>
                    <a:pt x="85833" y="12926"/>
                  </a:cubicBezTo>
                  <a:cubicBezTo>
                    <a:pt x="94109" y="21203"/>
                    <a:pt x="98759" y="32428"/>
                    <a:pt x="98759" y="44133"/>
                  </a:cubicBezTo>
                  <a:lnTo>
                    <a:pt x="98759" y="44133"/>
                  </a:lnTo>
                  <a:cubicBezTo>
                    <a:pt x="98759" y="55838"/>
                    <a:pt x="94109" y="67063"/>
                    <a:pt x="85833" y="75340"/>
                  </a:cubicBezTo>
                  <a:cubicBezTo>
                    <a:pt x="77556" y="83616"/>
                    <a:pt x="66331" y="88266"/>
                    <a:pt x="54626" y="88266"/>
                  </a:cubicBezTo>
                  <a:lnTo>
                    <a:pt x="44133" y="88266"/>
                  </a:lnTo>
                  <a:cubicBezTo>
                    <a:pt x="32428" y="88266"/>
                    <a:pt x="21203" y="83616"/>
                    <a:pt x="12926" y="75340"/>
                  </a:cubicBezTo>
                  <a:cubicBezTo>
                    <a:pt x="4650" y="67063"/>
                    <a:pt x="0" y="55838"/>
                    <a:pt x="0" y="44133"/>
                  </a:cubicBezTo>
                  <a:lnTo>
                    <a:pt x="0" y="44133"/>
                  </a:lnTo>
                  <a:cubicBezTo>
                    <a:pt x="0" y="32428"/>
                    <a:pt x="4650" y="21203"/>
                    <a:pt x="12926" y="12926"/>
                  </a:cubicBezTo>
                  <a:cubicBezTo>
                    <a:pt x="21203" y="4650"/>
                    <a:pt x="32428" y="0"/>
                    <a:pt x="44133" y="0"/>
                  </a:cubicBezTo>
                  <a:close/>
                </a:path>
              </a:pathLst>
            </a:custGeom>
            <a:solidFill>
              <a:srgbClr val="FDC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30dea58891c_0_103"/>
            <p:cNvSpPr txBox="1"/>
            <p:nvPr/>
          </p:nvSpPr>
          <p:spPr>
            <a:xfrm>
              <a:off x="0" y="-38100"/>
              <a:ext cx="987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g30dea58891c_0_103"/>
          <p:cNvSpPr/>
          <p:nvPr/>
        </p:nvSpPr>
        <p:spPr>
          <a:xfrm>
            <a:off x="14821671" y="6031954"/>
            <a:ext cx="399664" cy="426285"/>
          </a:xfrm>
          <a:custGeom>
            <a:rect b="b" l="l" r="r" t="t"/>
            <a:pathLst>
              <a:path extrusionOk="0" h="426285" w="399664">
                <a:moveTo>
                  <a:pt x="0" y="0"/>
                </a:moveTo>
                <a:lnTo>
                  <a:pt x="399664" y="0"/>
                </a:lnTo>
                <a:lnTo>
                  <a:pt x="399664" y="426286"/>
                </a:lnTo>
                <a:lnTo>
                  <a:pt x="0" y="426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189" l="-322982" r="-603500" t="-89916"/>
            </a:stretch>
          </a:blipFill>
          <a:ln>
            <a:noFill/>
          </a:ln>
        </p:spPr>
      </p:sp>
      <p:sp>
        <p:nvSpPr>
          <p:cNvPr id="322" name="Google Shape;322;g30dea58891c_0_103"/>
          <p:cNvSpPr/>
          <p:nvPr/>
        </p:nvSpPr>
        <p:spPr>
          <a:xfrm>
            <a:off x="16782377" y="2456356"/>
            <a:ext cx="476923" cy="317949"/>
          </a:xfrm>
          <a:custGeom>
            <a:rect b="b" l="l" r="r" t="t"/>
            <a:pathLst>
              <a:path extrusionOk="0" h="317949" w="476923">
                <a:moveTo>
                  <a:pt x="0" y="0"/>
                </a:moveTo>
                <a:lnTo>
                  <a:pt x="476923" y="0"/>
                </a:lnTo>
                <a:lnTo>
                  <a:pt x="476923" y="317949"/>
                </a:lnTo>
                <a:lnTo>
                  <a:pt x="0" y="317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3" name="Google Shape;323;g30dea58891c_0_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3700" y="5369325"/>
            <a:ext cx="5303100" cy="4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0dea58891c_0_10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30dea58891c_0_103"/>
          <p:cNvSpPr txBox="1"/>
          <p:nvPr/>
        </p:nvSpPr>
        <p:spPr>
          <a:xfrm>
            <a:off x="17259300" y="424025"/>
            <a:ext cx="61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F9139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F91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